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283" r:id="rId3"/>
    <p:sldId id="343" r:id="rId4"/>
    <p:sldId id="351" r:id="rId5"/>
    <p:sldId id="358" r:id="rId6"/>
    <p:sldId id="359" r:id="rId7"/>
    <p:sldId id="360" r:id="rId8"/>
    <p:sldId id="376" r:id="rId9"/>
    <p:sldId id="377" r:id="rId10"/>
    <p:sldId id="378" r:id="rId11"/>
    <p:sldId id="379" r:id="rId12"/>
    <p:sldId id="350" r:id="rId13"/>
    <p:sldId id="354" r:id="rId14"/>
    <p:sldId id="352" r:id="rId15"/>
    <p:sldId id="370" r:id="rId16"/>
    <p:sldId id="371" r:id="rId17"/>
    <p:sldId id="348" r:id="rId18"/>
    <p:sldId id="381" r:id="rId19"/>
    <p:sldId id="353" r:id="rId20"/>
    <p:sldId id="383" r:id="rId21"/>
    <p:sldId id="384" r:id="rId22"/>
    <p:sldId id="369" r:id="rId23"/>
    <p:sldId id="386" r:id="rId24"/>
    <p:sldId id="385" r:id="rId25"/>
    <p:sldId id="357" r:id="rId26"/>
    <p:sldId id="361" r:id="rId27"/>
    <p:sldId id="362" r:id="rId28"/>
    <p:sldId id="363" r:id="rId29"/>
    <p:sldId id="364" r:id="rId30"/>
    <p:sldId id="366" r:id="rId31"/>
    <p:sldId id="356" r:id="rId32"/>
    <p:sldId id="387" r:id="rId33"/>
    <p:sldId id="368" r:id="rId34"/>
    <p:sldId id="275" r:id="rId35"/>
  </p:sldIdLst>
  <p:sldSz cx="9601200" cy="5715000"/>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5613" indent="1588"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2813" indent="1588"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0013" indent="1588"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7213" indent="1588"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2AB"/>
    <a:srgbClr val="003100"/>
    <a:srgbClr val="005700"/>
    <a:srgbClr val="7E0000"/>
    <a:srgbClr val="186381"/>
    <a:srgbClr val="04488B"/>
    <a:srgbClr val="663300"/>
    <a:srgbClr val="24149C"/>
    <a:srgbClr val="FAFD73"/>
    <a:srgbClr val="913D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8" d="100"/>
          <a:sy n="78" d="100"/>
        </p:scale>
        <p:origin x="-1218" y="-570"/>
      </p:cViewPr>
      <p:guideLst>
        <p:guide orient="horz" pos="1800"/>
        <p:guide pos="3024"/>
      </p:guideLst>
    </p:cSldViewPr>
  </p:slideViewPr>
  <p:notesTextViewPr>
    <p:cViewPr>
      <p:scale>
        <a:sx n="125" d="100"/>
        <a:sy n="125" d="100"/>
      </p:scale>
      <p:origin x="0" y="0"/>
    </p:cViewPr>
  </p:notesTextViewPr>
  <p:sorterViewPr>
    <p:cViewPr>
      <p:scale>
        <a:sx n="68" d="100"/>
        <a:sy n="68" d="100"/>
      </p:scale>
      <p:origin x="0" y="8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User\AppData\Local\Temp\Statistik%20Status%20Intermediasi%20100+%20-%20KS%20-%20Rev.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User\AppData\Local\Temp\Statistik%20Status%20Intermediasi%20100+%20-%20KS%20-%20Rev.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User\AppData\Local\Temp\Statistik%20Status%20Intermediasi%20100+%20-%20KS%20-%20Rev.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Documents%20and%20Settings\nana\Desktop\grafik%2010%20besar%20+%20IPB.1.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Workbook4"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Workbook4"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User\AppData\Local\Temp\Statistik%20Status%20Intermediasi%20100+%20-%20KS%20-%20Rev.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title>
      <c:overlay val="0"/>
      <c:txPr>
        <a:bodyPr/>
        <a:lstStyle/>
        <a:p>
          <a:pPr>
            <a:defRPr>
              <a:solidFill>
                <a:schemeClr val="accent6"/>
              </a:solidFill>
            </a:defRPr>
          </a:pPr>
          <a:endParaRPr lang="en-US"/>
        </a:p>
      </c:txPr>
    </c:title>
    <c:autoTitleDeleted val="0"/>
    <c:plotArea>
      <c:layout/>
      <c:barChart>
        <c:barDir val="col"/>
        <c:grouping val="clustered"/>
        <c:varyColors val="0"/>
        <c:ser>
          <c:idx val="0"/>
          <c:order val="0"/>
          <c:tx>
            <c:strRef>
              <c:f>Sheet1!$B$1</c:f>
              <c:strCache>
                <c:ptCount val="1"/>
                <c:pt idx="0">
                  <c:v>Rasio Peneliti per Sejuta Penduduk</c:v>
                </c:pt>
              </c:strCache>
            </c:strRef>
          </c:tx>
          <c:invertIfNegative val="0"/>
          <c:dLbls>
            <c:showLegendKey val="0"/>
            <c:showVal val="1"/>
            <c:showCatName val="0"/>
            <c:showSerName val="0"/>
            <c:showPercent val="0"/>
            <c:showBubbleSize val="0"/>
            <c:showLeaderLines val="0"/>
          </c:dLbls>
          <c:cat>
            <c:strRef>
              <c:f>Sheet1!$A$2:$A$8</c:f>
              <c:strCache>
                <c:ptCount val="7"/>
                <c:pt idx="0">
                  <c:v>Indonesia</c:v>
                </c:pt>
                <c:pt idx="1">
                  <c:v>Malaysia</c:v>
                </c:pt>
                <c:pt idx="2">
                  <c:v>Thailand </c:v>
                </c:pt>
                <c:pt idx="3">
                  <c:v>Singapore</c:v>
                </c:pt>
                <c:pt idx="4">
                  <c:v>Cambodia</c:v>
                </c:pt>
                <c:pt idx="5">
                  <c:v>Philipina</c:v>
                </c:pt>
                <c:pt idx="6">
                  <c:v>Vietnam</c:v>
                </c:pt>
              </c:strCache>
            </c:strRef>
          </c:cat>
          <c:val>
            <c:numRef>
              <c:f>Sheet1!$B$2:$B$8</c:f>
              <c:numCache>
                <c:formatCode>General</c:formatCode>
                <c:ptCount val="7"/>
                <c:pt idx="0">
                  <c:v>205</c:v>
                </c:pt>
                <c:pt idx="1">
                  <c:v>372</c:v>
                </c:pt>
                <c:pt idx="2">
                  <c:v>311</c:v>
                </c:pt>
                <c:pt idx="3">
                  <c:v>6088</c:v>
                </c:pt>
                <c:pt idx="4">
                  <c:v>17</c:v>
                </c:pt>
                <c:pt idx="5">
                  <c:v>81</c:v>
                </c:pt>
                <c:pt idx="6">
                  <c:v>115</c:v>
                </c:pt>
              </c:numCache>
            </c:numRef>
          </c:val>
        </c:ser>
        <c:dLbls>
          <c:showLegendKey val="0"/>
          <c:showVal val="0"/>
          <c:showCatName val="0"/>
          <c:showSerName val="0"/>
          <c:showPercent val="0"/>
          <c:showBubbleSize val="0"/>
        </c:dLbls>
        <c:gapWidth val="150"/>
        <c:axId val="35697792"/>
        <c:axId val="35699328"/>
      </c:barChart>
      <c:catAx>
        <c:axId val="35697792"/>
        <c:scaling>
          <c:orientation val="minMax"/>
        </c:scaling>
        <c:delete val="0"/>
        <c:axPos val="b"/>
        <c:majorTickMark val="out"/>
        <c:minorTickMark val="none"/>
        <c:tickLblPos val="nextTo"/>
        <c:crossAx val="35699328"/>
        <c:crosses val="autoZero"/>
        <c:auto val="1"/>
        <c:lblAlgn val="ctr"/>
        <c:lblOffset val="100"/>
        <c:noMultiLvlLbl val="0"/>
      </c:catAx>
      <c:valAx>
        <c:axId val="35699328"/>
        <c:scaling>
          <c:orientation val="minMax"/>
        </c:scaling>
        <c:delete val="0"/>
        <c:axPos val="l"/>
        <c:majorGridlines/>
        <c:numFmt formatCode="General" sourceLinked="1"/>
        <c:majorTickMark val="out"/>
        <c:minorTickMark val="none"/>
        <c:tickLblPos val="nextTo"/>
        <c:crossAx val="35697792"/>
        <c:crosses val="autoZero"/>
        <c:crossBetween val="between"/>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solidFill>
                  <a:schemeClr val="tx2"/>
                </a:solidFill>
              </a:defRPr>
            </a:pPr>
            <a:r>
              <a:rPr lang="id-ID" sz="2400">
                <a:solidFill>
                  <a:schemeClr val="tx2"/>
                </a:solidFill>
              </a:rPr>
              <a:t>Intermediasi Inovasi 100 - 104 (</a:t>
            </a:r>
            <a:r>
              <a:rPr lang="en-US" sz="2400">
                <a:solidFill>
                  <a:schemeClr val="tx2"/>
                </a:solidFill>
              </a:rPr>
              <a:t>%</a:t>
            </a:r>
            <a:r>
              <a:rPr lang="id-ID" sz="2400">
                <a:solidFill>
                  <a:schemeClr val="tx2"/>
                </a:solidFill>
              </a:rPr>
              <a:t>)</a:t>
            </a:r>
            <a:endParaRPr lang="en-US" sz="2400">
              <a:solidFill>
                <a:schemeClr val="tx2"/>
              </a:solidFill>
            </a:endParaRPr>
          </a:p>
        </c:rich>
      </c:tx>
      <c:layout>
        <c:manualLayout>
          <c:xMode val="edge"/>
          <c:yMode val="edge"/>
          <c:x val="0.37336915201564702"/>
          <c:y val="9.3906817064926706E-2"/>
        </c:manualLayout>
      </c:layout>
      <c:overlay val="0"/>
      <c:spPr>
        <a:solidFill>
          <a:schemeClr val="accent2"/>
        </a:solidFill>
      </c:spPr>
    </c:title>
    <c:autoTitleDeleted val="0"/>
    <c:plotArea>
      <c:layout>
        <c:manualLayout>
          <c:layoutTarget val="inner"/>
          <c:xMode val="edge"/>
          <c:yMode val="edge"/>
          <c:x val="1.36267244520456E-2"/>
          <c:y val="0.14223158688667301"/>
          <c:w val="0.35175278423453299"/>
          <c:h val="0.80500625350772304"/>
        </c:manualLayout>
      </c:layout>
      <c:pieChart>
        <c:varyColors val="1"/>
        <c:ser>
          <c:idx val="0"/>
          <c:order val="0"/>
          <c:tx>
            <c:strRef>
              <c:f>'info &amp; stats (rev 11.03.2013)'!$D$2</c:f>
              <c:strCache>
                <c:ptCount val="1"/>
                <c:pt idx="0">
                  <c:v>%</c:v>
                </c:pt>
              </c:strCache>
            </c:strRef>
          </c:tx>
          <c:dPt>
            <c:idx val="0"/>
            <c:bubble3D val="0"/>
            <c:spPr>
              <a:ln w="9525"/>
            </c:spPr>
          </c:dPt>
          <c:dPt>
            <c:idx val="1"/>
            <c:bubble3D val="0"/>
            <c:spPr>
              <a:solidFill>
                <a:srgbClr val="FFFF00"/>
              </a:solidFill>
            </c:spPr>
          </c:dPt>
          <c:dPt>
            <c:idx val="2"/>
            <c:bubble3D val="0"/>
            <c:spPr>
              <a:solidFill>
                <a:srgbClr val="C00000"/>
              </a:solidFill>
            </c:spPr>
          </c:dPt>
          <c:dPt>
            <c:idx val="3"/>
            <c:bubble3D val="0"/>
            <c:spPr>
              <a:solidFill>
                <a:srgbClr val="9966FF"/>
              </a:solidFill>
            </c:spPr>
          </c:dPt>
          <c:dPt>
            <c:idx val="4"/>
            <c:bubble3D val="0"/>
            <c:spPr>
              <a:solidFill>
                <a:srgbClr val="FF66FF"/>
              </a:solidFill>
            </c:spPr>
          </c:dPt>
          <c:dPt>
            <c:idx val="5"/>
            <c:bubble3D val="0"/>
            <c:explosion val="9"/>
            <c:spPr>
              <a:solidFill>
                <a:srgbClr val="0066FF"/>
              </a:solidFill>
            </c:spPr>
          </c:dPt>
          <c:dLbls>
            <c:dLbl>
              <c:idx val="1"/>
              <c:spPr/>
              <c:txPr>
                <a:bodyPr/>
                <a:lstStyle/>
                <a:p>
                  <a:pPr>
                    <a:defRPr sz="1800" b="1">
                      <a:solidFill>
                        <a:schemeClr val="tx2"/>
                      </a:solidFill>
                    </a:defRPr>
                  </a:pPr>
                  <a:endParaRPr lang="en-US"/>
                </a:p>
              </c:txPr>
              <c:showLegendKey val="0"/>
              <c:showVal val="1"/>
              <c:showCatName val="0"/>
              <c:showSerName val="0"/>
              <c:showPercent val="0"/>
              <c:showBubbleSize val="0"/>
            </c:dLbl>
            <c:dLbl>
              <c:idx val="2"/>
              <c:spPr/>
              <c:txPr>
                <a:bodyPr/>
                <a:lstStyle/>
                <a:p>
                  <a:pPr>
                    <a:defRPr sz="1800" b="1">
                      <a:solidFill>
                        <a:schemeClr val="tx2"/>
                      </a:solidFill>
                    </a:defRPr>
                  </a:pPr>
                  <a:endParaRPr lang="en-US"/>
                </a:p>
              </c:txPr>
              <c:showLegendKey val="0"/>
              <c:showVal val="1"/>
              <c:showCatName val="0"/>
              <c:showSerName val="0"/>
              <c:showPercent val="0"/>
              <c:showBubbleSize val="0"/>
            </c:dLbl>
            <c:spPr>
              <a:noFill/>
              <a:ln>
                <a:noFill/>
              </a:ln>
              <a:effectLst/>
            </c:spPr>
            <c:txPr>
              <a:bodyPr/>
              <a:lstStyle/>
              <a:p>
                <a:pPr>
                  <a:defRPr sz="1800" b="1">
                    <a:solidFill>
                      <a:schemeClr val="tx2"/>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'info &amp; stats (rev 11.03.2013)'!$B$3:$B$8</c:f>
              <c:strCache>
                <c:ptCount val="6"/>
                <c:pt idx="0">
                  <c:v>telah diintermediasi oleh BIC</c:v>
                </c:pt>
                <c:pt idx="1">
                  <c:v>telah diintermediasi oleh BTC / Intermediator daerah</c:v>
                </c:pt>
                <c:pt idx="2">
                  <c:v>telah diintermediasi oleh intermediator lain (BIC Patners)</c:v>
                </c:pt>
                <c:pt idx="3">
                  <c:v>telah dimanfaatkan langsung tanpa bantuan intermediasi</c:v>
                </c:pt>
                <c:pt idx="4">
                  <c:v>belum terjadi intermediasi</c:v>
                </c:pt>
                <c:pt idx="5">
                  <c:v>(Blank) - Belum diketahui statusnya</c:v>
                </c:pt>
              </c:strCache>
            </c:strRef>
          </c:cat>
          <c:val>
            <c:numRef>
              <c:f>'info &amp; stats (rev 11.03.2013)'!$D$3:$D$8</c:f>
              <c:numCache>
                <c:formatCode>0.0</c:formatCode>
                <c:ptCount val="6"/>
                <c:pt idx="0">
                  <c:v>7.4509803921568629</c:v>
                </c:pt>
                <c:pt idx="1">
                  <c:v>0.58823529411764597</c:v>
                </c:pt>
                <c:pt idx="2">
                  <c:v>1.5686274509803919</c:v>
                </c:pt>
                <c:pt idx="3">
                  <c:v>52.941176470588204</c:v>
                </c:pt>
                <c:pt idx="4">
                  <c:v>5.4901960784313726</c:v>
                </c:pt>
                <c:pt idx="5">
                  <c:v>31.960784313725391</c:v>
                </c:pt>
              </c:numCache>
            </c:numRef>
          </c:val>
        </c:ser>
        <c:dLbls>
          <c:showLegendKey val="0"/>
          <c:showVal val="0"/>
          <c:showCatName val="0"/>
          <c:showSerName val="0"/>
          <c:showPercent val="0"/>
          <c:showBubbleSize val="0"/>
          <c:showLeaderLines val="1"/>
        </c:dLbls>
        <c:firstSliceAng val="0"/>
      </c:pieChart>
    </c:plotArea>
    <c:legend>
      <c:legendPos val="r"/>
      <c:legendEntry>
        <c:idx val="0"/>
        <c:txPr>
          <a:bodyPr/>
          <a:lstStyle/>
          <a:p>
            <a:pPr>
              <a:defRPr sz="1600">
                <a:solidFill>
                  <a:schemeClr val="tx2"/>
                </a:solidFill>
              </a:defRPr>
            </a:pPr>
            <a:endParaRPr lang="en-US"/>
          </a:p>
        </c:txPr>
      </c:legendEntry>
      <c:legendEntry>
        <c:idx val="1"/>
        <c:txPr>
          <a:bodyPr/>
          <a:lstStyle/>
          <a:p>
            <a:pPr>
              <a:defRPr sz="1600">
                <a:solidFill>
                  <a:schemeClr val="tx2"/>
                </a:solidFill>
              </a:defRPr>
            </a:pPr>
            <a:endParaRPr lang="en-US"/>
          </a:p>
        </c:txPr>
      </c:legendEntry>
      <c:legendEntry>
        <c:idx val="2"/>
        <c:txPr>
          <a:bodyPr/>
          <a:lstStyle/>
          <a:p>
            <a:pPr>
              <a:defRPr sz="1600">
                <a:solidFill>
                  <a:schemeClr val="tx2"/>
                </a:solidFill>
              </a:defRPr>
            </a:pPr>
            <a:endParaRPr lang="en-US"/>
          </a:p>
        </c:txPr>
      </c:legendEntry>
      <c:legendEntry>
        <c:idx val="3"/>
        <c:txPr>
          <a:bodyPr/>
          <a:lstStyle/>
          <a:p>
            <a:pPr>
              <a:defRPr sz="1600">
                <a:solidFill>
                  <a:schemeClr val="tx2"/>
                </a:solidFill>
              </a:defRPr>
            </a:pPr>
            <a:endParaRPr lang="en-US"/>
          </a:p>
        </c:txPr>
      </c:legendEntry>
      <c:legendEntry>
        <c:idx val="4"/>
        <c:txPr>
          <a:bodyPr/>
          <a:lstStyle/>
          <a:p>
            <a:pPr>
              <a:defRPr sz="1600">
                <a:solidFill>
                  <a:schemeClr val="tx2"/>
                </a:solidFill>
              </a:defRPr>
            </a:pPr>
            <a:endParaRPr lang="en-US"/>
          </a:p>
        </c:txPr>
      </c:legendEntry>
      <c:legendEntry>
        <c:idx val="5"/>
        <c:txPr>
          <a:bodyPr/>
          <a:lstStyle/>
          <a:p>
            <a:pPr>
              <a:defRPr sz="1600">
                <a:solidFill>
                  <a:schemeClr val="tx2"/>
                </a:solidFill>
              </a:defRPr>
            </a:pPr>
            <a:endParaRPr lang="en-US"/>
          </a:p>
        </c:txPr>
      </c:legendEntry>
      <c:layout>
        <c:manualLayout>
          <c:xMode val="edge"/>
          <c:yMode val="edge"/>
          <c:x val="0.37483757333601703"/>
          <c:y val="0.19207564807823699"/>
          <c:w val="0.62384431675770402"/>
          <c:h val="0.79879199505429799"/>
        </c:manualLayout>
      </c:layout>
      <c:overlay val="0"/>
      <c:txPr>
        <a:bodyPr/>
        <a:lstStyle/>
        <a:p>
          <a:pPr>
            <a:defRPr sz="1600">
              <a:solidFill>
                <a:schemeClr val="tx2"/>
              </a:solidFill>
            </a:defRPr>
          </a:pPr>
          <a:endParaRPr lang="en-US"/>
        </a:p>
      </c:txPr>
    </c:legend>
    <c:plotVisOnly val="1"/>
    <c:dispBlanksAs val="zero"/>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solidFill>
                  <a:schemeClr val="tx2"/>
                </a:solidFill>
              </a:defRPr>
            </a:pPr>
            <a:r>
              <a:rPr lang="id-ID" sz="2400" dirty="0">
                <a:solidFill>
                  <a:schemeClr val="tx2"/>
                </a:solidFill>
              </a:rPr>
              <a:t>Status Intermediasi 100 - 104  (%)</a:t>
            </a:r>
          </a:p>
        </c:rich>
      </c:tx>
      <c:layout>
        <c:manualLayout>
          <c:xMode val="edge"/>
          <c:yMode val="edge"/>
          <c:x val="0.42487436235745002"/>
          <c:y val="7.2771759720394694E-2"/>
        </c:manualLayout>
      </c:layout>
      <c:overlay val="0"/>
    </c:title>
    <c:autoTitleDeleted val="0"/>
    <c:plotArea>
      <c:layout>
        <c:manualLayout>
          <c:layoutTarget val="inner"/>
          <c:xMode val="edge"/>
          <c:yMode val="edge"/>
          <c:x val="6.0496205449647997E-2"/>
          <c:y val="0.17268578896504"/>
          <c:w val="0.32839955449647701"/>
          <c:h val="0.72771528522464302"/>
        </c:manualLayout>
      </c:layout>
      <c:pieChart>
        <c:varyColors val="1"/>
        <c:ser>
          <c:idx val="0"/>
          <c:order val="0"/>
          <c:tx>
            <c:strRef>
              <c:f>'info &amp; stats (rev 11.03.2013)'!$D$14</c:f>
              <c:strCache>
                <c:ptCount val="1"/>
                <c:pt idx="0">
                  <c:v>%</c:v>
                </c:pt>
              </c:strCache>
            </c:strRef>
          </c:tx>
          <c:explosion val="24"/>
          <c:dPt>
            <c:idx val="0"/>
            <c:bubble3D val="0"/>
            <c:spPr>
              <a:solidFill>
                <a:srgbClr val="92D050"/>
              </a:solidFill>
            </c:spPr>
          </c:dPt>
          <c:dPt>
            <c:idx val="2"/>
            <c:bubble3D val="0"/>
            <c:spPr>
              <a:solidFill>
                <a:srgbClr val="0070C0"/>
              </a:solidFill>
            </c:spPr>
          </c:dPt>
          <c:dPt>
            <c:idx val="3"/>
            <c:bubble3D val="0"/>
            <c:spPr>
              <a:solidFill>
                <a:srgbClr val="FF0000"/>
              </a:solidFill>
            </c:spPr>
          </c:dPt>
          <c:dPt>
            <c:idx val="4"/>
            <c:bubble3D val="0"/>
            <c:spPr>
              <a:solidFill>
                <a:srgbClr val="FFCC00"/>
              </a:solidFill>
            </c:spPr>
          </c:dPt>
          <c:dLbls>
            <c:dLbl>
              <c:idx val="0"/>
              <c:spPr/>
              <c:txPr>
                <a:bodyPr/>
                <a:lstStyle/>
                <a:p>
                  <a:pPr>
                    <a:defRPr sz="2000" b="1">
                      <a:solidFill>
                        <a:schemeClr val="tx2"/>
                      </a:solidFill>
                    </a:defRPr>
                  </a:pPr>
                  <a:endParaRPr lang="en-US"/>
                </a:p>
              </c:txPr>
              <c:showLegendKey val="0"/>
              <c:showVal val="0"/>
              <c:showCatName val="0"/>
              <c:showSerName val="0"/>
              <c:showPercent val="1"/>
              <c:showBubbleSize val="0"/>
            </c:dLbl>
            <c:dLbl>
              <c:idx val="1"/>
              <c:spPr/>
              <c:txPr>
                <a:bodyPr/>
                <a:lstStyle/>
                <a:p>
                  <a:pPr>
                    <a:defRPr sz="2000" b="1">
                      <a:solidFill>
                        <a:schemeClr val="tx2"/>
                      </a:solidFill>
                    </a:defRPr>
                  </a:pPr>
                  <a:endParaRPr lang="en-US"/>
                </a:p>
              </c:txPr>
              <c:showLegendKey val="0"/>
              <c:showVal val="0"/>
              <c:showCatName val="0"/>
              <c:showSerName val="0"/>
              <c:showPercent val="1"/>
              <c:showBubbleSize val="0"/>
            </c:dLbl>
            <c:spPr>
              <a:noFill/>
              <a:ln>
                <a:noFill/>
              </a:ln>
              <a:effectLst/>
            </c:spPr>
            <c:txPr>
              <a:bodyPr/>
              <a:lstStyle/>
              <a:p>
                <a:pPr>
                  <a:defRPr sz="2000" b="1">
                    <a:solidFill>
                      <a:schemeClr val="tx2"/>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'info &amp; stats (rev 11.03.2013)'!$B$15:$B$19</c:f>
              <c:strCache>
                <c:ptCount val="5"/>
                <c:pt idx="0">
                  <c:v>on going / sedang berjalan (termasuk sudah MOU)</c:v>
                </c:pt>
                <c:pt idx="1">
                  <c:v>telah komersial / intermediasi dianggap selesai</c:v>
                </c:pt>
                <c:pt idx="2">
                  <c:v>pending / paused / macet</c:v>
                </c:pt>
                <c:pt idx="3">
                  <c:v>tidak diintermediasi lagi</c:v>
                </c:pt>
                <c:pt idx="4">
                  <c:v>(Blank) - Belum diketahui statusnya</c:v>
                </c:pt>
              </c:strCache>
            </c:strRef>
          </c:cat>
          <c:val>
            <c:numRef>
              <c:f>'info &amp; stats (rev 11.03.2013)'!$D$15:$D$19</c:f>
              <c:numCache>
                <c:formatCode>0.0</c:formatCode>
                <c:ptCount val="5"/>
                <c:pt idx="0">
                  <c:v>41.17647058823529</c:v>
                </c:pt>
                <c:pt idx="1">
                  <c:v>18.039215686274531</c:v>
                </c:pt>
                <c:pt idx="2">
                  <c:v>6.666666666666667</c:v>
                </c:pt>
                <c:pt idx="3">
                  <c:v>2.1568627450980391</c:v>
                </c:pt>
                <c:pt idx="4">
                  <c:v>31.960784313725391</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42887271563880802"/>
          <c:y val="0.20464728723978001"/>
          <c:w val="0.50112692533499104"/>
          <c:h val="0.68471613993456104"/>
        </c:manualLayout>
      </c:layout>
      <c:overlay val="0"/>
      <c:txPr>
        <a:bodyPr/>
        <a:lstStyle/>
        <a:p>
          <a:pPr>
            <a:defRPr sz="1800">
              <a:solidFill>
                <a:schemeClr val="tx2"/>
              </a:solidFill>
            </a:defRPr>
          </a:pPr>
          <a:endParaRPr lang="en-US"/>
        </a:p>
      </c:txPr>
    </c:legend>
    <c:plotVisOnly val="1"/>
    <c:dispBlanksAs val="zero"/>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solidFill>
                  <a:schemeClr val="tx2"/>
                </a:solidFill>
              </a:defRPr>
            </a:pPr>
            <a:r>
              <a:rPr lang="id-ID" sz="2400" dirty="0">
                <a:solidFill>
                  <a:schemeClr val="tx2">
                    <a:lumMod val="75000"/>
                  </a:schemeClr>
                </a:solidFill>
              </a:rPr>
              <a:t>Status Intermediasi 100 - 104  (%)</a:t>
            </a:r>
          </a:p>
        </c:rich>
      </c:tx>
      <c:layout>
        <c:manualLayout>
          <c:xMode val="edge"/>
          <c:yMode val="edge"/>
          <c:x val="0.43287903490121299"/>
          <c:y val="6.2670720161701499E-2"/>
        </c:manualLayout>
      </c:layout>
      <c:overlay val="0"/>
    </c:title>
    <c:autoTitleDeleted val="0"/>
    <c:plotArea>
      <c:layout>
        <c:manualLayout>
          <c:layoutTarget val="inner"/>
          <c:xMode val="edge"/>
          <c:yMode val="edge"/>
          <c:x val="6.0496205449647997E-2"/>
          <c:y val="0.17268578896504"/>
          <c:w val="0.32839955449647701"/>
          <c:h val="0.72771528522464302"/>
        </c:manualLayout>
      </c:layout>
      <c:pieChart>
        <c:varyColors val="1"/>
        <c:ser>
          <c:idx val="0"/>
          <c:order val="0"/>
          <c:tx>
            <c:strRef>
              <c:f>'info &amp; stats (rev 11.03.2013)'!$D$14</c:f>
              <c:strCache>
                <c:ptCount val="1"/>
                <c:pt idx="0">
                  <c:v>%</c:v>
                </c:pt>
              </c:strCache>
            </c:strRef>
          </c:tx>
          <c:explosion val="24"/>
          <c:dPt>
            <c:idx val="2"/>
            <c:bubble3D val="0"/>
            <c:spPr>
              <a:solidFill>
                <a:schemeClr val="tx2">
                  <a:lumMod val="75000"/>
                </a:schemeClr>
              </a:solidFill>
            </c:spPr>
          </c:dPt>
          <c:dPt>
            <c:idx val="3"/>
            <c:bubble3D val="0"/>
            <c:spPr>
              <a:solidFill>
                <a:srgbClr val="FF0000"/>
              </a:solidFill>
            </c:spPr>
          </c:dPt>
          <c:dPt>
            <c:idx val="4"/>
            <c:bubble3D val="0"/>
            <c:spPr>
              <a:solidFill>
                <a:srgbClr val="FFFF00"/>
              </a:solidFill>
            </c:spPr>
          </c:dPt>
          <c:dLbls>
            <c:dLbl>
              <c:idx val="0"/>
              <c:spPr/>
              <c:txPr>
                <a:bodyPr/>
                <a:lstStyle/>
                <a:p>
                  <a:pPr>
                    <a:defRPr sz="2000" b="1">
                      <a:solidFill>
                        <a:schemeClr val="tx2"/>
                      </a:solidFill>
                    </a:defRPr>
                  </a:pPr>
                  <a:endParaRPr lang="en-US"/>
                </a:p>
              </c:txPr>
              <c:showLegendKey val="0"/>
              <c:showVal val="0"/>
              <c:showCatName val="0"/>
              <c:showSerName val="0"/>
              <c:showPercent val="1"/>
              <c:showBubbleSize val="0"/>
            </c:dLbl>
            <c:dLbl>
              <c:idx val="1"/>
              <c:spPr/>
              <c:txPr>
                <a:bodyPr/>
                <a:lstStyle/>
                <a:p>
                  <a:pPr>
                    <a:defRPr sz="2000" b="1">
                      <a:solidFill>
                        <a:schemeClr val="tx2"/>
                      </a:solidFill>
                    </a:defRPr>
                  </a:pPr>
                  <a:endParaRPr lang="en-US"/>
                </a:p>
              </c:txPr>
              <c:showLegendKey val="0"/>
              <c:showVal val="0"/>
              <c:showCatName val="0"/>
              <c:showSerName val="0"/>
              <c:showPercent val="1"/>
              <c:showBubbleSize val="0"/>
            </c:dLbl>
            <c:spPr>
              <a:noFill/>
              <a:ln>
                <a:noFill/>
              </a:ln>
              <a:effectLst/>
            </c:spPr>
            <c:txPr>
              <a:bodyPr/>
              <a:lstStyle/>
              <a:p>
                <a:pPr>
                  <a:defRPr sz="2000" b="1">
                    <a:solidFill>
                      <a:schemeClr val="tx2"/>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'info &amp; stats (rev 11.03.2013)'!$B$15:$B$19</c:f>
              <c:strCache>
                <c:ptCount val="5"/>
                <c:pt idx="0">
                  <c:v>on going / sedang berjalan (termasuk sudah MOU)</c:v>
                </c:pt>
                <c:pt idx="1">
                  <c:v>telah komersial / intermediasi dianggap selesai</c:v>
                </c:pt>
                <c:pt idx="2">
                  <c:v>pending / paused / macet</c:v>
                </c:pt>
                <c:pt idx="3">
                  <c:v>tidak diintermediasi lagi</c:v>
                </c:pt>
                <c:pt idx="4">
                  <c:v>(Blank) - Belum diketahui statusnya</c:v>
                </c:pt>
              </c:strCache>
            </c:strRef>
          </c:cat>
          <c:val>
            <c:numRef>
              <c:f>'info &amp; stats (rev 11.03.2013)'!$D$15:$D$19</c:f>
              <c:numCache>
                <c:formatCode>0.0</c:formatCode>
                <c:ptCount val="5"/>
                <c:pt idx="0">
                  <c:v>41.17647058823529</c:v>
                </c:pt>
                <c:pt idx="1">
                  <c:v>18.039215686274531</c:v>
                </c:pt>
                <c:pt idx="2">
                  <c:v>6.666666666666667</c:v>
                </c:pt>
                <c:pt idx="3">
                  <c:v>2.1568627450980391</c:v>
                </c:pt>
                <c:pt idx="4">
                  <c:v>31.960784313725391</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42887271563880802"/>
          <c:y val="0.20464728723978001"/>
          <c:w val="0.50112692533499104"/>
          <c:h val="0.68471613993456104"/>
        </c:manualLayout>
      </c:layout>
      <c:overlay val="0"/>
      <c:txPr>
        <a:bodyPr/>
        <a:lstStyle/>
        <a:p>
          <a:pPr>
            <a:defRPr sz="1800">
              <a:solidFill>
                <a:schemeClr val="tx2"/>
              </a:solidFill>
            </a:defRPr>
          </a:pPr>
          <a:endParaRPr lang="en-US"/>
        </a:p>
      </c:txPr>
    </c:legend>
    <c:plotVisOnly val="1"/>
    <c:dispBlanksAs val="zero"/>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971467276267897E-4"/>
          <c:y val="0.25349235757295002"/>
          <c:w val="0.96841633465572496"/>
          <c:h val="0.64798257465234399"/>
        </c:manualLayout>
      </c:layout>
      <c:barChart>
        <c:barDir val="col"/>
        <c:grouping val="clustered"/>
        <c:varyColors val="0"/>
        <c:ser>
          <c:idx val="0"/>
          <c:order val="0"/>
          <c:tx>
            <c:strRef>
              <c:f>'10 besar'!$C$2</c:f>
              <c:strCache>
                <c:ptCount val="1"/>
                <c:pt idx="0">
                  <c:v>Ketahanan Pangan</c:v>
                </c:pt>
              </c:strCache>
            </c:strRef>
          </c:tx>
          <c:invertIfNegative val="0"/>
          <c:cat>
            <c:strRef>
              <c:f>'10 besar'!$B$3:$B$12</c:f>
              <c:strCache>
                <c:ptCount val="10"/>
                <c:pt idx="0">
                  <c:v>IPB (271)
</c:v>
                </c:pt>
                <c:pt idx="1">
                  <c:v>LIPI (37)
</c:v>
                </c:pt>
                <c:pt idx="2">
                  <c:v>BPPT (34)
</c:v>
                </c:pt>
                <c:pt idx="3">
                  <c:v>BATAN (23)
</c:v>
                </c:pt>
                <c:pt idx="4">
                  <c:v>ITB (12)
</c:v>
                </c:pt>
                <c:pt idx="5">
                  <c:v>UGM (9)
</c:v>
                </c:pt>
                <c:pt idx="6">
                  <c:v>KKP (9)</c:v>
                </c:pt>
                <c:pt idx="7">
                  <c:v>Univ. Brawijaya (7)
</c:v>
                </c:pt>
                <c:pt idx="8">
                  <c:v>Unpad (6)
</c:v>
                </c:pt>
                <c:pt idx="9">
                  <c:v>Unika Widya Mandala (6)</c:v>
                </c:pt>
              </c:strCache>
            </c:strRef>
          </c:cat>
          <c:val>
            <c:numRef>
              <c:f>'10 besar'!$C$3:$C$12</c:f>
              <c:numCache>
                <c:formatCode>General</c:formatCode>
                <c:ptCount val="10"/>
                <c:pt idx="0">
                  <c:v>93</c:v>
                </c:pt>
                <c:pt idx="1">
                  <c:v>11</c:v>
                </c:pt>
                <c:pt idx="2">
                  <c:v>4</c:v>
                </c:pt>
                <c:pt idx="3">
                  <c:v>4</c:v>
                </c:pt>
                <c:pt idx="4">
                  <c:v>1</c:v>
                </c:pt>
                <c:pt idx="5">
                  <c:v>1</c:v>
                </c:pt>
                <c:pt idx="6">
                  <c:v>2</c:v>
                </c:pt>
                <c:pt idx="7">
                  <c:v>4</c:v>
                </c:pt>
                <c:pt idx="8">
                  <c:v>1</c:v>
                </c:pt>
                <c:pt idx="9">
                  <c:v>2</c:v>
                </c:pt>
              </c:numCache>
            </c:numRef>
          </c:val>
        </c:ser>
        <c:ser>
          <c:idx val="1"/>
          <c:order val="1"/>
          <c:tx>
            <c:strRef>
              <c:f>'10 besar'!$D$2</c:f>
              <c:strCache>
                <c:ptCount val="1"/>
                <c:pt idx="0">
                  <c:v>Energi Baru &amp; Terbarukan</c:v>
                </c:pt>
              </c:strCache>
            </c:strRef>
          </c:tx>
          <c:invertIfNegative val="0"/>
          <c:cat>
            <c:strRef>
              <c:f>'10 besar'!$B$3:$B$12</c:f>
              <c:strCache>
                <c:ptCount val="10"/>
                <c:pt idx="0">
                  <c:v>IPB (271)
</c:v>
                </c:pt>
                <c:pt idx="1">
                  <c:v>LIPI (37)
</c:v>
                </c:pt>
                <c:pt idx="2">
                  <c:v>BPPT (34)
</c:v>
                </c:pt>
                <c:pt idx="3">
                  <c:v>BATAN (23)
</c:v>
                </c:pt>
                <c:pt idx="4">
                  <c:v>ITB (12)
</c:v>
                </c:pt>
                <c:pt idx="5">
                  <c:v>UGM (9)
</c:v>
                </c:pt>
                <c:pt idx="6">
                  <c:v>KKP (9)</c:v>
                </c:pt>
                <c:pt idx="7">
                  <c:v>Univ. Brawijaya (7)
</c:v>
                </c:pt>
                <c:pt idx="8">
                  <c:v>Unpad (6)
</c:v>
                </c:pt>
                <c:pt idx="9">
                  <c:v>Unika Widya Mandala (6)</c:v>
                </c:pt>
              </c:strCache>
            </c:strRef>
          </c:cat>
          <c:val>
            <c:numRef>
              <c:f>'10 besar'!$D$3:$D$12</c:f>
              <c:numCache>
                <c:formatCode>General</c:formatCode>
                <c:ptCount val="10"/>
                <c:pt idx="0">
                  <c:v>16</c:v>
                </c:pt>
                <c:pt idx="1">
                  <c:v>3</c:v>
                </c:pt>
                <c:pt idx="2">
                  <c:v>1</c:v>
                </c:pt>
                <c:pt idx="3">
                  <c:v>3</c:v>
                </c:pt>
                <c:pt idx="4">
                  <c:v>2</c:v>
                </c:pt>
                <c:pt idx="7">
                  <c:v>2</c:v>
                </c:pt>
              </c:numCache>
            </c:numRef>
          </c:val>
        </c:ser>
        <c:ser>
          <c:idx val="2"/>
          <c:order val="2"/>
          <c:tx>
            <c:strRef>
              <c:f>'10 besar'!$E$2</c:f>
              <c:strCache>
                <c:ptCount val="1"/>
                <c:pt idx="0">
                  <c:v>Transportasi</c:v>
                </c:pt>
              </c:strCache>
            </c:strRef>
          </c:tx>
          <c:invertIfNegative val="0"/>
          <c:cat>
            <c:strRef>
              <c:f>'10 besar'!$B$3:$B$12</c:f>
              <c:strCache>
                <c:ptCount val="10"/>
                <c:pt idx="0">
                  <c:v>IPB (271)
</c:v>
                </c:pt>
                <c:pt idx="1">
                  <c:v>LIPI (37)
</c:v>
                </c:pt>
                <c:pt idx="2">
                  <c:v>BPPT (34)
</c:v>
                </c:pt>
                <c:pt idx="3">
                  <c:v>BATAN (23)
</c:v>
                </c:pt>
                <c:pt idx="4">
                  <c:v>ITB (12)
</c:v>
                </c:pt>
                <c:pt idx="5">
                  <c:v>UGM (9)
</c:v>
                </c:pt>
                <c:pt idx="6">
                  <c:v>KKP (9)</c:v>
                </c:pt>
                <c:pt idx="7">
                  <c:v>Univ. Brawijaya (7)
</c:v>
                </c:pt>
                <c:pt idx="8">
                  <c:v>Unpad (6)
</c:v>
                </c:pt>
                <c:pt idx="9">
                  <c:v>Unika Widya Mandala (6)</c:v>
                </c:pt>
              </c:strCache>
            </c:strRef>
          </c:cat>
          <c:val>
            <c:numRef>
              <c:f>'10 besar'!$E$3:$E$12</c:f>
              <c:numCache>
                <c:formatCode>General</c:formatCode>
                <c:ptCount val="10"/>
                <c:pt idx="0">
                  <c:v>5</c:v>
                </c:pt>
                <c:pt idx="1">
                  <c:v>1</c:v>
                </c:pt>
                <c:pt idx="2">
                  <c:v>3</c:v>
                </c:pt>
                <c:pt idx="3">
                  <c:v>1</c:v>
                </c:pt>
                <c:pt idx="4">
                  <c:v>1</c:v>
                </c:pt>
              </c:numCache>
            </c:numRef>
          </c:val>
        </c:ser>
        <c:ser>
          <c:idx val="3"/>
          <c:order val="3"/>
          <c:tx>
            <c:strRef>
              <c:f>'10 besar'!$F$2</c:f>
              <c:strCache>
                <c:ptCount val="1"/>
                <c:pt idx="0">
                  <c:v>Teknologi Infokom</c:v>
                </c:pt>
              </c:strCache>
            </c:strRef>
          </c:tx>
          <c:invertIfNegative val="0"/>
          <c:cat>
            <c:strRef>
              <c:f>'10 besar'!$B$3:$B$12</c:f>
              <c:strCache>
                <c:ptCount val="10"/>
                <c:pt idx="0">
                  <c:v>IPB (271)
</c:v>
                </c:pt>
                <c:pt idx="1">
                  <c:v>LIPI (37)
</c:v>
                </c:pt>
                <c:pt idx="2">
                  <c:v>BPPT (34)
</c:v>
                </c:pt>
                <c:pt idx="3">
                  <c:v>BATAN (23)
</c:v>
                </c:pt>
                <c:pt idx="4">
                  <c:v>ITB (12)
</c:v>
                </c:pt>
                <c:pt idx="5">
                  <c:v>UGM (9)
</c:v>
                </c:pt>
                <c:pt idx="6">
                  <c:v>KKP (9)</c:v>
                </c:pt>
                <c:pt idx="7">
                  <c:v>Univ. Brawijaya (7)
</c:v>
                </c:pt>
                <c:pt idx="8">
                  <c:v>Unpad (6)
</c:v>
                </c:pt>
                <c:pt idx="9">
                  <c:v>Unika Widya Mandala (6)</c:v>
                </c:pt>
              </c:strCache>
            </c:strRef>
          </c:cat>
          <c:val>
            <c:numRef>
              <c:f>'10 besar'!$F$3:$F$12</c:f>
              <c:numCache>
                <c:formatCode>General</c:formatCode>
                <c:ptCount val="10"/>
                <c:pt idx="0">
                  <c:v>10</c:v>
                </c:pt>
                <c:pt idx="1">
                  <c:v>6</c:v>
                </c:pt>
                <c:pt idx="2">
                  <c:v>8</c:v>
                </c:pt>
                <c:pt idx="4">
                  <c:v>2</c:v>
                </c:pt>
                <c:pt idx="5">
                  <c:v>1</c:v>
                </c:pt>
              </c:numCache>
            </c:numRef>
          </c:val>
        </c:ser>
        <c:ser>
          <c:idx val="4"/>
          <c:order val="4"/>
          <c:tx>
            <c:strRef>
              <c:f>'10 besar'!$G$2</c:f>
              <c:strCache>
                <c:ptCount val="1"/>
                <c:pt idx="0">
                  <c:v>Pertahanan &amp; Keamanan</c:v>
                </c:pt>
              </c:strCache>
            </c:strRef>
          </c:tx>
          <c:invertIfNegative val="0"/>
          <c:cat>
            <c:strRef>
              <c:f>'10 besar'!$B$3:$B$12</c:f>
              <c:strCache>
                <c:ptCount val="10"/>
                <c:pt idx="0">
                  <c:v>IPB (271)
</c:v>
                </c:pt>
                <c:pt idx="1">
                  <c:v>LIPI (37)
</c:v>
                </c:pt>
                <c:pt idx="2">
                  <c:v>BPPT (34)
</c:v>
                </c:pt>
                <c:pt idx="3">
                  <c:v>BATAN (23)
</c:v>
                </c:pt>
                <c:pt idx="4">
                  <c:v>ITB (12)
</c:v>
                </c:pt>
                <c:pt idx="5">
                  <c:v>UGM (9)
</c:v>
                </c:pt>
                <c:pt idx="6">
                  <c:v>KKP (9)</c:v>
                </c:pt>
                <c:pt idx="7">
                  <c:v>Univ. Brawijaya (7)
</c:v>
                </c:pt>
                <c:pt idx="8">
                  <c:v>Unpad (6)
</c:v>
                </c:pt>
                <c:pt idx="9">
                  <c:v>Unika Widya Mandala (6)</c:v>
                </c:pt>
              </c:strCache>
            </c:strRef>
          </c:cat>
          <c:val>
            <c:numRef>
              <c:f>'10 besar'!$G$3:$G$12</c:f>
              <c:numCache>
                <c:formatCode>General</c:formatCode>
                <c:ptCount val="10"/>
                <c:pt idx="0">
                  <c:v>19</c:v>
                </c:pt>
                <c:pt idx="1">
                  <c:v>1</c:v>
                </c:pt>
                <c:pt idx="2">
                  <c:v>3</c:v>
                </c:pt>
                <c:pt idx="8">
                  <c:v>2</c:v>
                </c:pt>
              </c:numCache>
            </c:numRef>
          </c:val>
        </c:ser>
        <c:ser>
          <c:idx val="5"/>
          <c:order val="5"/>
          <c:tx>
            <c:strRef>
              <c:f>'10 besar'!$H$2</c:f>
              <c:strCache>
                <c:ptCount val="1"/>
                <c:pt idx="0">
                  <c:v>Kesehatan &amp; Obat</c:v>
                </c:pt>
              </c:strCache>
            </c:strRef>
          </c:tx>
          <c:invertIfNegative val="0"/>
          <c:cat>
            <c:strRef>
              <c:f>'10 besar'!$B$3:$B$12</c:f>
              <c:strCache>
                <c:ptCount val="10"/>
                <c:pt idx="0">
                  <c:v>IPB (271)
</c:v>
                </c:pt>
                <c:pt idx="1">
                  <c:v>LIPI (37)
</c:v>
                </c:pt>
                <c:pt idx="2">
                  <c:v>BPPT (34)
</c:v>
                </c:pt>
                <c:pt idx="3">
                  <c:v>BATAN (23)
</c:v>
                </c:pt>
                <c:pt idx="4">
                  <c:v>ITB (12)
</c:v>
                </c:pt>
                <c:pt idx="5">
                  <c:v>UGM (9)
</c:v>
                </c:pt>
                <c:pt idx="6">
                  <c:v>KKP (9)</c:v>
                </c:pt>
                <c:pt idx="7">
                  <c:v>Univ. Brawijaya (7)
</c:v>
                </c:pt>
                <c:pt idx="8">
                  <c:v>Unpad (6)
</c:v>
                </c:pt>
                <c:pt idx="9">
                  <c:v>Unika Widya Mandala (6)</c:v>
                </c:pt>
              </c:strCache>
            </c:strRef>
          </c:cat>
          <c:val>
            <c:numRef>
              <c:f>'10 besar'!$H$3:$H$12</c:f>
              <c:numCache>
                <c:formatCode>General</c:formatCode>
                <c:ptCount val="10"/>
                <c:pt idx="0">
                  <c:v>62</c:v>
                </c:pt>
                <c:pt idx="1">
                  <c:v>6</c:v>
                </c:pt>
                <c:pt idx="2">
                  <c:v>5</c:v>
                </c:pt>
                <c:pt idx="3">
                  <c:v>11</c:v>
                </c:pt>
                <c:pt idx="4">
                  <c:v>2</c:v>
                </c:pt>
                <c:pt idx="5">
                  <c:v>3</c:v>
                </c:pt>
                <c:pt idx="6">
                  <c:v>6</c:v>
                </c:pt>
                <c:pt idx="7">
                  <c:v>1</c:v>
                </c:pt>
                <c:pt idx="8">
                  <c:v>2</c:v>
                </c:pt>
                <c:pt idx="9">
                  <c:v>2</c:v>
                </c:pt>
              </c:numCache>
            </c:numRef>
          </c:val>
        </c:ser>
        <c:ser>
          <c:idx val="6"/>
          <c:order val="6"/>
          <c:tx>
            <c:strRef>
              <c:f>'10 besar'!$I$2</c:f>
              <c:strCache>
                <c:ptCount val="1"/>
                <c:pt idx="0">
                  <c:v>Material Maju</c:v>
                </c:pt>
              </c:strCache>
            </c:strRef>
          </c:tx>
          <c:invertIfNegative val="0"/>
          <c:cat>
            <c:strRef>
              <c:f>'10 besar'!$B$3:$B$12</c:f>
              <c:strCache>
                <c:ptCount val="10"/>
                <c:pt idx="0">
                  <c:v>IPB (271)
</c:v>
                </c:pt>
                <c:pt idx="1">
                  <c:v>LIPI (37)
</c:v>
                </c:pt>
                <c:pt idx="2">
                  <c:v>BPPT (34)
</c:v>
                </c:pt>
                <c:pt idx="3">
                  <c:v>BATAN (23)
</c:v>
                </c:pt>
                <c:pt idx="4">
                  <c:v>ITB (12)
</c:v>
                </c:pt>
                <c:pt idx="5">
                  <c:v>UGM (9)
</c:v>
                </c:pt>
                <c:pt idx="6">
                  <c:v>KKP (9)</c:v>
                </c:pt>
                <c:pt idx="7">
                  <c:v>Univ. Brawijaya (7)
</c:v>
                </c:pt>
                <c:pt idx="8">
                  <c:v>Unpad (6)
</c:v>
                </c:pt>
                <c:pt idx="9">
                  <c:v>Unika Widya Mandala (6)</c:v>
                </c:pt>
              </c:strCache>
            </c:strRef>
          </c:cat>
          <c:val>
            <c:numRef>
              <c:f>'10 besar'!$I$3:$I$12</c:f>
              <c:numCache>
                <c:formatCode>General</c:formatCode>
                <c:ptCount val="10"/>
                <c:pt idx="0">
                  <c:v>15</c:v>
                </c:pt>
                <c:pt idx="1">
                  <c:v>5</c:v>
                </c:pt>
                <c:pt idx="3">
                  <c:v>1</c:v>
                </c:pt>
                <c:pt idx="5">
                  <c:v>1</c:v>
                </c:pt>
                <c:pt idx="6">
                  <c:v>1</c:v>
                </c:pt>
                <c:pt idx="9">
                  <c:v>1</c:v>
                </c:pt>
              </c:numCache>
            </c:numRef>
          </c:val>
        </c:ser>
        <c:ser>
          <c:idx val="7"/>
          <c:order val="7"/>
          <c:tx>
            <c:strRef>
              <c:f>'10 besar'!$J$2</c:f>
              <c:strCache>
                <c:ptCount val="1"/>
                <c:pt idx="0">
                  <c:v>Lain-Lain</c:v>
                </c:pt>
              </c:strCache>
            </c:strRef>
          </c:tx>
          <c:invertIfNegative val="0"/>
          <c:cat>
            <c:strRef>
              <c:f>'10 besar'!$B$3:$B$12</c:f>
              <c:strCache>
                <c:ptCount val="10"/>
                <c:pt idx="0">
                  <c:v>IPB (271)
</c:v>
                </c:pt>
                <c:pt idx="1">
                  <c:v>LIPI (37)
</c:v>
                </c:pt>
                <c:pt idx="2">
                  <c:v>BPPT (34)
</c:v>
                </c:pt>
                <c:pt idx="3">
                  <c:v>BATAN (23)
</c:v>
                </c:pt>
                <c:pt idx="4">
                  <c:v>ITB (12)
</c:v>
                </c:pt>
                <c:pt idx="5">
                  <c:v>UGM (9)
</c:v>
                </c:pt>
                <c:pt idx="6">
                  <c:v>KKP (9)</c:v>
                </c:pt>
                <c:pt idx="7">
                  <c:v>Univ. Brawijaya (7)
</c:v>
                </c:pt>
                <c:pt idx="8">
                  <c:v>Unpad (6)
</c:v>
                </c:pt>
                <c:pt idx="9">
                  <c:v>Unika Widya Mandala (6)</c:v>
                </c:pt>
              </c:strCache>
            </c:strRef>
          </c:cat>
          <c:val>
            <c:numRef>
              <c:f>'10 besar'!$J$3:$J$12</c:f>
              <c:numCache>
                <c:formatCode>General</c:formatCode>
                <c:ptCount val="10"/>
                <c:pt idx="0">
                  <c:v>51</c:v>
                </c:pt>
                <c:pt idx="1">
                  <c:v>4</c:v>
                </c:pt>
                <c:pt idx="2">
                  <c:v>10</c:v>
                </c:pt>
                <c:pt idx="3">
                  <c:v>3</c:v>
                </c:pt>
                <c:pt idx="4">
                  <c:v>4</c:v>
                </c:pt>
                <c:pt idx="5">
                  <c:v>3</c:v>
                </c:pt>
                <c:pt idx="8">
                  <c:v>1</c:v>
                </c:pt>
                <c:pt idx="9">
                  <c:v>1</c:v>
                </c:pt>
              </c:numCache>
            </c:numRef>
          </c:val>
        </c:ser>
        <c:dLbls>
          <c:showLegendKey val="0"/>
          <c:showVal val="1"/>
          <c:showCatName val="0"/>
          <c:showSerName val="0"/>
          <c:showPercent val="0"/>
          <c:showBubbleSize val="0"/>
        </c:dLbls>
        <c:gapWidth val="150"/>
        <c:overlap val="-25"/>
        <c:axId val="116269824"/>
        <c:axId val="116271360"/>
      </c:barChart>
      <c:catAx>
        <c:axId val="116269824"/>
        <c:scaling>
          <c:orientation val="minMax"/>
        </c:scaling>
        <c:delete val="0"/>
        <c:axPos val="b"/>
        <c:numFmt formatCode="General" sourceLinked="1"/>
        <c:majorTickMark val="none"/>
        <c:minorTickMark val="none"/>
        <c:tickLblPos val="nextTo"/>
        <c:crossAx val="116271360"/>
        <c:crosses val="autoZero"/>
        <c:auto val="1"/>
        <c:lblAlgn val="ctr"/>
        <c:lblOffset val="100"/>
        <c:noMultiLvlLbl val="0"/>
      </c:catAx>
      <c:valAx>
        <c:axId val="116271360"/>
        <c:scaling>
          <c:orientation val="minMax"/>
        </c:scaling>
        <c:delete val="1"/>
        <c:axPos val="l"/>
        <c:numFmt formatCode="General" sourceLinked="1"/>
        <c:majorTickMark val="out"/>
        <c:minorTickMark val="none"/>
        <c:tickLblPos val="nextTo"/>
        <c:crossAx val="116269824"/>
        <c:crosses val="autoZero"/>
        <c:crossBetween val="between"/>
      </c:valAx>
      <c:spPr>
        <a:noFill/>
        <a:ln w="25400">
          <a:noFill/>
        </a:ln>
      </c:spPr>
    </c:plotArea>
    <c:legend>
      <c:legendPos val="t"/>
      <c:layout>
        <c:manualLayout>
          <c:xMode val="edge"/>
          <c:yMode val="edge"/>
          <c:x val="0.53140017780035498"/>
          <c:y val="1.8325235941252E-3"/>
          <c:w val="0.46810071120142199"/>
          <c:h val="0.44393093224458102"/>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barChart>
        <c:barDir val="col"/>
        <c:grouping val="clustered"/>
        <c:varyColors val="0"/>
        <c:ser>
          <c:idx val="0"/>
          <c:order val="0"/>
          <c:tx>
            <c:strRef>
              <c:f>Sheet1!$B$1</c:f>
              <c:strCache>
                <c:ptCount val="1"/>
                <c:pt idx="0">
                  <c:v>Rasio Peneliti per Sejuta Penduduk</c:v>
                </c:pt>
              </c:strCache>
            </c:strRef>
          </c:tx>
          <c:spPr>
            <a:solidFill>
              <a:srgbClr val="913D49"/>
            </a:solidFill>
          </c:spPr>
          <c:invertIfNegative val="0"/>
          <c:dLbls>
            <c:showLegendKey val="0"/>
            <c:showVal val="1"/>
            <c:showCatName val="0"/>
            <c:showSerName val="0"/>
            <c:showPercent val="0"/>
            <c:showBubbleSize val="0"/>
            <c:showLeaderLines val="0"/>
          </c:dLbls>
          <c:cat>
            <c:strRef>
              <c:f>Sheet1!$A$2:$A$8</c:f>
              <c:strCache>
                <c:ptCount val="7"/>
                <c:pt idx="0">
                  <c:v>Indonesia</c:v>
                </c:pt>
                <c:pt idx="1">
                  <c:v>Malaysia</c:v>
                </c:pt>
                <c:pt idx="2">
                  <c:v>Thailand </c:v>
                </c:pt>
                <c:pt idx="3">
                  <c:v>Singapore</c:v>
                </c:pt>
                <c:pt idx="4">
                  <c:v>Cambodia</c:v>
                </c:pt>
                <c:pt idx="5">
                  <c:v>Philipina</c:v>
                </c:pt>
                <c:pt idx="6">
                  <c:v>Vietnam</c:v>
                </c:pt>
              </c:strCache>
            </c:strRef>
          </c:cat>
          <c:val>
            <c:numRef>
              <c:f>Sheet1!$B$2:$B$8</c:f>
              <c:numCache>
                <c:formatCode>General</c:formatCode>
                <c:ptCount val="7"/>
                <c:pt idx="0">
                  <c:v>205</c:v>
                </c:pt>
                <c:pt idx="1">
                  <c:v>372</c:v>
                </c:pt>
                <c:pt idx="2">
                  <c:v>311</c:v>
                </c:pt>
                <c:pt idx="3">
                  <c:v>6088</c:v>
                </c:pt>
                <c:pt idx="4">
                  <c:v>17</c:v>
                </c:pt>
                <c:pt idx="5">
                  <c:v>81</c:v>
                </c:pt>
                <c:pt idx="6">
                  <c:v>115</c:v>
                </c:pt>
              </c:numCache>
            </c:numRef>
          </c:val>
        </c:ser>
        <c:dLbls>
          <c:showLegendKey val="0"/>
          <c:showVal val="0"/>
          <c:showCatName val="0"/>
          <c:showSerName val="0"/>
          <c:showPercent val="0"/>
          <c:showBubbleSize val="0"/>
        </c:dLbls>
        <c:gapWidth val="150"/>
        <c:axId val="106224256"/>
        <c:axId val="106230144"/>
      </c:barChart>
      <c:catAx>
        <c:axId val="106224256"/>
        <c:scaling>
          <c:orientation val="minMax"/>
        </c:scaling>
        <c:delete val="0"/>
        <c:axPos val="b"/>
        <c:majorTickMark val="out"/>
        <c:minorTickMark val="none"/>
        <c:tickLblPos val="nextTo"/>
        <c:crossAx val="106230144"/>
        <c:crosses val="autoZero"/>
        <c:auto val="1"/>
        <c:lblAlgn val="ctr"/>
        <c:lblOffset val="100"/>
        <c:noMultiLvlLbl val="0"/>
      </c:catAx>
      <c:valAx>
        <c:axId val="106230144"/>
        <c:scaling>
          <c:orientation val="minMax"/>
        </c:scaling>
        <c:delete val="0"/>
        <c:axPos val="l"/>
        <c:majorGridlines/>
        <c:numFmt formatCode="General" sourceLinked="1"/>
        <c:majorTickMark val="out"/>
        <c:minorTickMark val="none"/>
        <c:tickLblPos val="nextTo"/>
        <c:crossAx val="106224256"/>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Sheet3!$B$12</c:f>
              <c:strCache>
                <c:ptCount val="1"/>
                <c:pt idx="0">
                  <c:v>2009</c:v>
                </c:pt>
              </c:strCache>
            </c:strRef>
          </c:tx>
          <c:invertIfNegative val="0"/>
          <c:cat>
            <c:strRef>
              <c:f>Sheet3!$A$13:$A$19</c:f>
              <c:strCache>
                <c:ptCount val="7"/>
                <c:pt idx="0">
                  <c:v>Indonesia</c:v>
                </c:pt>
                <c:pt idx="1">
                  <c:v>Malaysia</c:v>
                </c:pt>
                <c:pt idx="2">
                  <c:v>Filipina</c:v>
                </c:pt>
                <c:pt idx="3">
                  <c:v>Singapura</c:v>
                </c:pt>
                <c:pt idx="4">
                  <c:v>Thailand </c:v>
                </c:pt>
                <c:pt idx="5">
                  <c:v>Vietnam</c:v>
                </c:pt>
                <c:pt idx="6">
                  <c:v>Jepang</c:v>
                </c:pt>
              </c:strCache>
            </c:strRef>
          </c:cat>
          <c:val>
            <c:numRef>
              <c:f>Sheet3!$B$13:$B$19</c:f>
              <c:numCache>
                <c:formatCode>General</c:formatCode>
                <c:ptCount val="7"/>
                <c:pt idx="0">
                  <c:v>7</c:v>
                </c:pt>
                <c:pt idx="1">
                  <c:v>224</c:v>
                </c:pt>
                <c:pt idx="2">
                  <c:v>21</c:v>
                </c:pt>
                <c:pt idx="3">
                  <c:v>593</c:v>
                </c:pt>
                <c:pt idx="4">
                  <c:v>20</c:v>
                </c:pt>
                <c:pt idx="5">
                  <c:v>5</c:v>
                </c:pt>
                <c:pt idx="6">
                  <c:v>29802</c:v>
                </c:pt>
              </c:numCache>
            </c:numRef>
          </c:val>
        </c:ser>
        <c:ser>
          <c:idx val="1"/>
          <c:order val="1"/>
          <c:tx>
            <c:strRef>
              <c:f>Sheet3!$C$12</c:f>
              <c:strCache>
                <c:ptCount val="1"/>
                <c:pt idx="0">
                  <c:v>2010</c:v>
                </c:pt>
              </c:strCache>
            </c:strRef>
          </c:tx>
          <c:invertIfNegative val="0"/>
          <c:cat>
            <c:strRef>
              <c:f>Sheet3!$A$13:$A$19</c:f>
              <c:strCache>
                <c:ptCount val="7"/>
                <c:pt idx="0">
                  <c:v>Indonesia</c:v>
                </c:pt>
                <c:pt idx="1">
                  <c:v>Malaysia</c:v>
                </c:pt>
                <c:pt idx="2">
                  <c:v>Filipina</c:v>
                </c:pt>
                <c:pt idx="3">
                  <c:v>Singapura</c:v>
                </c:pt>
                <c:pt idx="4">
                  <c:v>Thailand </c:v>
                </c:pt>
                <c:pt idx="5">
                  <c:v>Vietnam</c:v>
                </c:pt>
                <c:pt idx="6">
                  <c:v>Jepang</c:v>
                </c:pt>
              </c:strCache>
            </c:strRef>
          </c:cat>
          <c:val>
            <c:numRef>
              <c:f>Sheet3!$C$13:$C$19</c:f>
              <c:numCache>
                <c:formatCode>General</c:formatCode>
                <c:ptCount val="7"/>
                <c:pt idx="0">
                  <c:v>16</c:v>
                </c:pt>
                <c:pt idx="1">
                  <c:v>350</c:v>
                </c:pt>
                <c:pt idx="2">
                  <c:v>14</c:v>
                </c:pt>
                <c:pt idx="3">
                  <c:v>641</c:v>
                </c:pt>
                <c:pt idx="4">
                  <c:v>72</c:v>
                </c:pt>
                <c:pt idx="5">
                  <c:v>9</c:v>
                </c:pt>
                <c:pt idx="6">
                  <c:v>32150</c:v>
                </c:pt>
              </c:numCache>
            </c:numRef>
          </c:val>
        </c:ser>
        <c:ser>
          <c:idx val="2"/>
          <c:order val="2"/>
          <c:tx>
            <c:strRef>
              <c:f>Sheet3!$D$12</c:f>
              <c:strCache>
                <c:ptCount val="1"/>
                <c:pt idx="0">
                  <c:v>2011</c:v>
                </c:pt>
              </c:strCache>
            </c:strRef>
          </c:tx>
          <c:invertIfNegative val="0"/>
          <c:dLbls>
            <c:showLegendKey val="0"/>
            <c:showVal val="1"/>
            <c:showCatName val="0"/>
            <c:showSerName val="0"/>
            <c:showPercent val="0"/>
            <c:showBubbleSize val="0"/>
            <c:showLeaderLines val="0"/>
          </c:dLbls>
          <c:cat>
            <c:strRef>
              <c:f>Sheet3!$A$13:$A$19</c:f>
              <c:strCache>
                <c:ptCount val="7"/>
                <c:pt idx="0">
                  <c:v>Indonesia</c:v>
                </c:pt>
                <c:pt idx="1">
                  <c:v>Malaysia</c:v>
                </c:pt>
                <c:pt idx="2">
                  <c:v>Filipina</c:v>
                </c:pt>
                <c:pt idx="3">
                  <c:v>Singapura</c:v>
                </c:pt>
                <c:pt idx="4">
                  <c:v>Thailand </c:v>
                </c:pt>
                <c:pt idx="5">
                  <c:v>Vietnam</c:v>
                </c:pt>
                <c:pt idx="6">
                  <c:v>Jepang</c:v>
                </c:pt>
              </c:strCache>
            </c:strRef>
          </c:cat>
          <c:val>
            <c:numRef>
              <c:f>Sheet3!$D$13:$D$19</c:f>
              <c:numCache>
                <c:formatCode>General</c:formatCode>
                <c:ptCount val="7"/>
                <c:pt idx="0">
                  <c:v>13</c:v>
                </c:pt>
                <c:pt idx="1">
                  <c:v>263</c:v>
                </c:pt>
                <c:pt idx="2">
                  <c:v>21</c:v>
                </c:pt>
                <c:pt idx="3">
                  <c:v>661</c:v>
                </c:pt>
                <c:pt idx="4">
                  <c:v>67</c:v>
                </c:pt>
                <c:pt idx="5">
                  <c:v>18</c:v>
                </c:pt>
                <c:pt idx="6">
                  <c:v>2875</c:v>
                </c:pt>
              </c:numCache>
            </c:numRef>
          </c:val>
        </c:ser>
        <c:dLbls>
          <c:showLegendKey val="0"/>
          <c:showVal val="0"/>
          <c:showCatName val="0"/>
          <c:showSerName val="0"/>
          <c:showPercent val="0"/>
          <c:showBubbleSize val="0"/>
        </c:dLbls>
        <c:gapWidth val="150"/>
        <c:axId val="36674560"/>
        <c:axId val="36692736"/>
      </c:barChart>
      <c:catAx>
        <c:axId val="36674560"/>
        <c:scaling>
          <c:orientation val="minMax"/>
        </c:scaling>
        <c:delete val="0"/>
        <c:axPos val="b"/>
        <c:majorTickMark val="out"/>
        <c:minorTickMark val="none"/>
        <c:tickLblPos val="nextTo"/>
        <c:crossAx val="36692736"/>
        <c:crosses val="autoZero"/>
        <c:auto val="1"/>
        <c:lblAlgn val="ctr"/>
        <c:lblOffset val="100"/>
        <c:noMultiLvlLbl val="0"/>
      </c:catAx>
      <c:valAx>
        <c:axId val="36692736"/>
        <c:scaling>
          <c:logBase val="10"/>
          <c:orientation val="minMax"/>
        </c:scaling>
        <c:delete val="0"/>
        <c:axPos val="l"/>
        <c:majorGridlines/>
        <c:numFmt formatCode="General" sourceLinked="1"/>
        <c:majorTickMark val="out"/>
        <c:minorTickMark val="none"/>
        <c:tickLblPos val="nextTo"/>
        <c:crossAx val="36674560"/>
        <c:crosses val="autoZero"/>
        <c:crossBetween val="between"/>
      </c:valAx>
    </c:plotArea>
    <c:legend>
      <c:legendPos val="b"/>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Sheet3!$C$26</c:f>
              <c:strCache>
                <c:ptCount val="1"/>
                <c:pt idx="0">
                  <c:v>PCT patents (application/million pop.)</c:v>
                </c:pt>
              </c:strCache>
            </c:strRef>
          </c:tx>
          <c:spPr>
            <a:solidFill>
              <a:schemeClr val="accent6"/>
            </a:solidFill>
            <a:ln w="15875" cap="flat" cmpd="sng" algn="ctr">
              <a:solidFill>
                <a:schemeClr val="accent6">
                  <a:shade val="50000"/>
                  <a:shade val="75000"/>
                  <a:satMod val="125000"/>
                  <a:lumMod val="75000"/>
                </a:schemeClr>
              </a:solidFill>
              <a:prstDash val="solid"/>
            </a:ln>
            <a:effectLst/>
          </c:spPr>
          <c:invertIfNegative val="0"/>
          <c:dLbls>
            <c:showLegendKey val="0"/>
            <c:showVal val="1"/>
            <c:showCatName val="0"/>
            <c:showSerName val="0"/>
            <c:showPercent val="0"/>
            <c:showBubbleSize val="0"/>
            <c:showLeaderLines val="0"/>
          </c:dLbls>
          <c:cat>
            <c:strRef>
              <c:f>Sheet3!$B$27:$B$31</c:f>
              <c:strCache>
                <c:ptCount val="5"/>
                <c:pt idx="0">
                  <c:v>Indonesia</c:v>
                </c:pt>
                <c:pt idx="1">
                  <c:v>Malaysia</c:v>
                </c:pt>
                <c:pt idx="2">
                  <c:v>Thailand</c:v>
                </c:pt>
                <c:pt idx="3">
                  <c:v>Phillipines</c:v>
                </c:pt>
                <c:pt idx="4">
                  <c:v>Vietnam</c:v>
                </c:pt>
              </c:strCache>
            </c:strRef>
          </c:cat>
          <c:val>
            <c:numRef>
              <c:f>Sheet3!$C$27:$C$31</c:f>
              <c:numCache>
                <c:formatCode>General</c:formatCode>
                <c:ptCount val="5"/>
                <c:pt idx="0">
                  <c:v>0.1</c:v>
                </c:pt>
                <c:pt idx="1">
                  <c:v>12.6</c:v>
                </c:pt>
                <c:pt idx="2">
                  <c:v>1.2</c:v>
                </c:pt>
                <c:pt idx="3">
                  <c:v>0.3</c:v>
                </c:pt>
                <c:pt idx="4">
                  <c:v>0.2</c:v>
                </c:pt>
              </c:numCache>
            </c:numRef>
          </c:val>
        </c:ser>
        <c:dLbls>
          <c:showLegendKey val="0"/>
          <c:showVal val="0"/>
          <c:showCatName val="0"/>
          <c:showSerName val="0"/>
          <c:showPercent val="0"/>
          <c:showBubbleSize val="0"/>
        </c:dLbls>
        <c:gapWidth val="150"/>
        <c:axId val="106566400"/>
        <c:axId val="106567936"/>
      </c:barChart>
      <c:catAx>
        <c:axId val="106566400"/>
        <c:scaling>
          <c:orientation val="minMax"/>
        </c:scaling>
        <c:delete val="0"/>
        <c:axPos val="b"/>
        <c:majorTickMark val="out"/>
        <c:minorTickMark val="none"/>
        <c:tickLblPos val="nextTo"/>
        <c:crossAx val="106567936"/>
        <c:crosses val="autoZero"/>
        <c:auto val="1"/>
        <c:lblAlgn val="ctr"/>
        <c:lblOffset val="100"/>
        <c:noMultiLvlLbl val="0"/>
      </c:catAx>
      <c:valAx>
        <c:axId val="106567936"/>
        <c:scaling>
          <c:orientation val="minMax"/>
        </c:scaling>
        <c:delete val="0"/>
        <c:axPos val="l"/>
        <c:majorGridlines>
          <c:spPr>
            <a:ln>
              <a:noFill/>
            </a:ln>
          </c:spPr>
        </c:majorGridlines>
        <c:numFmt formatCode="General" sourceLinked="1"/>
        <c:majorTickMark val="out"/>
        <c:minorTickMark val="none"/>
        <c:tickLblPos val="nextTo"/>
        <c:crossAx val="106566400"/>
        <c:crosses val="autoZero"/>
        <c:crossBetween val="between"/>
      </c:valAx>
      <c:spPr>
        <a:noFill/>
        <a:ln w="15875" cap="flat" cmpd="sng" algn="ctr">
          <a:solidFill>
            <a:schemeClr val="accent6">
              <a:shade val="75000"/>
              <a:satMod val="125000"/>
              <a:lumMod val="75000"/>
            </a:schemeClr>
          </a:solidFill>
          <a:prstDash val="solid"/>
        </a:ln>
        <a:effectLst/>
      </c:spPr>
    </c:plotArea>
    <c:legend>
      <c:legendPos val="b"/>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Sheet3!$B$12</c:f>
              <c:strCache>
                <c:ptCount val="1"/>
                <c:pt idx="0">
                  <c:v>2009</c:v>
                </c:pt>
              </c:strCache>
            </c:strRef>
          </c:tx>
          <c:invertIfNegative val="0"/>
          <c:cat>
            <c:strRef>
              <c:f>Sheet3!$A$13:$A$19</c:f>
              <c:strCache>
                <c:ptCount val="7"/>
                <c:pt idx="0">
                  <c:v>Indonesia</c:v>
                </c:pt>
                <c:pt idx="1">
                  <c:v>Malaysia</c:v>
                </c:pt>
                <c:pt idx="2">
                  <c:v>Filipina</c:v>
                </c:pt>
                <c:pt idx="3">
                  <c:v>Singapura</c:v>
                </c:pt>
                <c:pt idx="4">
                  <c:v>Thailand </c:v>
                </c:pt>
                <c:pt idx="5">
                  <c:v>Vietnam</c:v>
                </c:pt>
                <c:pt idx="6">
                  <c:v>Jepang</c:v>
                </c:pt>
              </c:strCache>
            </c:strRef>
          </c:cat>
          <c:val>
            <c:numRef>
              <c:f>Sheet3!$B$13:$B$19</c:f>
              <c:numCache>
                <c:formatCode>General</c:formatCode>
                <c:ptCount val="7"/>
                <c:pt idx="0">
                  <c:v>7</c:v>
                </c:pt>
                <c:pt idx="1">
                  <c:v>224</c:v>
                </c:pt>
                <c:pt idx="2">
                  <c:v>21</c:v>
                </c:pt>
                <c:pt idx="3">
                  <c:v>593</c:v>
                </c:pt>
                <c:pt idx="4">
                  <c:v>20</c:v>
                </c:pt>
                <c:pt idx="5">
                  <c:v>5</c:v>
                </c:pt>
                <c:pt idx="6">
                  <c:v>29802</c:v>
                </c:pt>
              </c:numCache>
            </c:numRef>
          </c:val>
        </c:ser>
        <c:ser>
          <c:idx val="1"/>
          <c:order val="1"/>
          <c:tx>
            <c:strRef>
              <c:f>Sheet3!$C$12</c:f>
              <c:strCache>
                <c:ptCount val="1"/>
                <c:pt idx="0">
                  <c:v>2010</c:v>
                </c:pt>
              </c:strCache>
            </c:strRef>
          </c:tx>
          <c:invertIfNegative val="0"/>
          <c:cat>
            <c:strRef>
              <c:f>Sheet3!$A$13:$A$19</c:f>
              <c:strCache>
                <c:ptCount val="7"/>
                <c:pt idx="0">
                  <c:v>Indonesia</c:v>
                </c:pt>
                <c:pt idx="1">
                  <c:v>Malaysia</c:v>
                </c:pt>
                <c:pt idx="2">
                  <c:v>Filipina</c:v>
                </c:pt>
                <c:pt idx="3">
                  <c:v>Singapura</c:v>
                </c:pt>
                <c:pt idx="4">
                  <c:v>Thailand </c:v>
                </c:pt>
                <c:pt idx="5">
                  <c:v>Vietnam</c:v>
                </c:pt>
                <c:pt idx="6">
                  <c:v>Jepang</c:v>
                </c:pt>
              </c:strCache>
            </c:strRef>
          </c:cat>
          <c:val>
            <c:numRef>
              <c:f>Sheet3!$C$13:$C$19</c:f>
              <c:numCache>
                <c:formatCode>General</c:formatCode>
                <c:ptCount val="7"/>
                <c:pt idx="0">
                  <c:v>16</c:v>
                </c:pt>
                <c:pt idx="1">
                  <c:v>350</c:v>
                </c:pt>
                <c:pt idx="2">
                  <c:v>14</c:v>
                </c:pt>
                <c:pt idx="3">
                  <c:v>641</c:v>
                </c:pt>
                <c:pt idx="4">
                  <c:v>72</c:v>
                </c:pt>
                <c:pt idx="5">
                  <c:v>9</c:v>
                </c:pt>
                <c:pt idx="6">
                  <c:v>32150</c:v>
                </c:pt>
              </c:numCache>
            </c:numRef>
          </c:val>
        </c:ser>
        <c:ser>
          <c:idx val="2"/>
          <c:order val="2"/>
          <c:tx>
            <c:strRef>
              <c:f>Sheet3!$D$12</c:f>
              <c:strCache>
                <c:ptCount val="1"/>
                <c:pt idx="0">
                  <c:v>2011</c:v>
                </c:pt>
              </c:strCache>
            </c:strRef>
          </c:tx>
          <c:invertIfNegative val="0"/>
          <c:dLbls>
            <c:showLegendKey val="0"/>
            <c:showVal val="1"/>
            <c:showCatName val="0"/>
            <c:showSerName val="0"/>
            <c:showPercent val="0"/>
            <c:showBubbleSize val="0"/>
            <c:showLeaderLines val="0"/>
          </c:dLbls>
          <c:cat>
            <c:strRef>
              <c:f>Sheet3!$A$13:$A$19</c:f>
              <c:strCache>
                <c:ptCount val="7"/>
                <c:pt idx="0">
                  <c:v>Indonesia</c:v>
                </c:pt>
                <c:pt idx="1">
                  <c:v>Malaysia</c:v>
                </c:pt>
                <c:pt idx="2">
                  <c:v>Filipina</c:v>
                </c:pt>
                <c:pt idx="3">
                  <c:v>Singapura</c:v>
                </c:pt>
                <c:pt idx="4">
                  <c:v>Thailand </c:v>
                </c:pt>
                <c:pt idx="5">
                  <c:v>Vietnam</c:v>
                </c:pt>
                <c:pt idx="6">
                  <c:v>Jepang</c:v>
                </c:pt>
              </c:strCache>
            </c:strRef>
          </c:cat>
          <c:val>
            <c:numRef>
              <c:f>Sheet3!$D$13:$D$19</c:f>
              <c:numCache>
                <c:formatCode>General</c:formatCode>
                <c:ptCount val="7"/>
                <c:pt idx="0">
                  <c:v>13</c:v>
                </c:pt>
                <c:pt idx="1">
                  <c:v>263</c:v>
                </c:pt>
                <c:pt idx="2">
                  <c:v>21</c:v>
                </c:pt>
                <c:pt idx="3">
                  <c:v>661</c:v>
                </c:pt>
                <c:pt idx="4">
                  <c:v>67</c:v>
                </c:pt>
                <c:pt idx="5">
                  <c:v>18</c:v>
                </c:pt>
                <c:pt idx="6">
                  <c:v>2875</c:v>
                </c:pt>
              </c:numCache>
            </c:numRef>
          </c:val>
        </c:ser>
        <c:dLbls>
          <c:showLegendKey val="0"/>
          <c:showVal val="0"/>
          <c:showCatName val="0"/>
          <c:showSerName val="0"/>
          <c:showPercent val="0"/>
          <c:showBubbleSize val="0"/>
        </c:dLbls>
        <c:gapWidth val="150"/>
        <c:axId val="106598400"/>
        <c:axId val="106599936"/>
      </c:barChart>
      <c:catAx>
        <c:axId val="106598400"/>
        <c:scaling>
          <c:orientation val="minMax"/>
        </c:scaling>
        <c:delete val="0"/>
        <c:axPos val="b"/>
        <c:majorTickMark val="out"/>
        <c:minorTickMark val="none"/>
        <c:tickLblPos val="nextTo"/>
        <c:crossAx val="106599936"/>
        <c:crosses val="autoZero"/>
        <c:auto val="1"/>
        <c:lblAlgn val="ctr"/>
        <c:lblOffset val="100"/>
        <c:noMultiLvlLbl val="0"/>
      </c:catAx>
      <c:valAx>
        <c:axId val="106599936"/>
        <c:scaling>
          <c:logBase val="10"/>
          <c:orientation val="minMax"/>
        </c:scaling>
        <c:delete val="0"/>
        <c:axPos val="l"/>
        <c:majorGridlines/>
        <c:numFmt formatCode="General" sourceLinked="1"/>
        <c:majorTickMark val="out"/>
        <c:minorTickMark val="none"/>
        <c:tickLblPos val="nextTo"/>
        <c:crossAx val="106598400"/>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Sheet3!$C$26</c:f>
              <c:strCache>
                <c:ptCount val="1"/>
                <c:pt idx="0">
                  <c:v>PCT patents (application/million pop.)</c:v>
                </c:pt>
              </c:strCache>
            </c:strRef>
          </c:tx>
          <c:spPr>
            <a:solidFill>
              <a:schemeClr val="accent6"/>
            </a:solidFill>
            <a:ln w="15875" cap="flat" cmpd="sng" algn="ctr">
              <a:solidFill>
                <a:schemeClr val="accent6">
                  <a:shade val="50000"/>
                  <a:shade val="75000"/>
                  <a:satMod val="125000"/>
                  <a:lumMod val="75000"/>
                </a:schemeClr>
              </a:solidFill>
              <a:prstDash val="solid"/>
            </a:ln>
            <a:effectLst/>
          </c:spPr>
          <c:invertIfNegative val="0"/>
          <c:dLbls>
            <c:showLegendKey val="0"/>
            <c:showVal val="1"/>
            <c:showCatName val="0"/>
            <c:showSerName val="0"/>
            <c:showPercent val="0"/>
            <c:showBubbleSize val="0"/>
            <c:showLeaderLines val="0"/>
          </c:dLbls>
          <c:cat>
            <c:strRef>
              <c:f>Sheet3!$B$27:$B$31</c:f>
              <c:strCache>
                <c:ptCount val="5"/>
                <c:pt idx="0">
                  <c:v>Indonesia</c:v>
                </c:pt>
                <c:pt idx="1">
                  <c:v>Malaysia</c:v>
                </c:pt>
                <c:pt idx="2">
                  <c:v>Thailand</c:v>
                </c:pt>
                <c:pt idx="3">
                  <c:v>Phillipines</c:v>
                </c:pt>
                <c:pt idx="4">
                  <c:v>Vietnam</c:v>
                </c:pt>
              </c:strCache>
            </c:strRef>
          </c:cat>
          <c:val>
            <c:numRef>
              <c:f>Sheet3!$C$27:$C$31</c:f>
              <c:numCache>
                <c:formatCode>General</c:formatCode>
                <c:ptCount val="5"/>
                <c:pt idx="0">
                  <c:v>0.1</c:v>
                </c:pt>
                <c:pt idx="1">
                  <c:v>12.6</c:v>
                </c:pt>
                <c:pt idx="2">
                  <c:v>1.2</c:v>
                </c:pt>
                <c:pt idx="3">
                  <c:v>0.3</c:v>
                </c:pt>
                <c:pt idx="4">
                  <c:v>0.2</c:v>
                </c:pt>
              </c:numCache>
            </c:numRef>
          </c:val>
        </c:ser>
        <c:dLbls>
          <c:showLegendKey val="0"/>
          <c:showVal val="0"/>
          <c:showCatName val="0"/>
          <c:showSerName val="0"/>
          <c:showPercent val="0"/>
          <c:showBubbleSize val="0"/>
        </c:dLbls>
        <c:gapWidth val="150"/>
        <c:axId val="106239488"/>
        <c:axId val="106241024"/>
      </c:barChart>
      <c:catAx>
        <c:axId val="106239488"/>
        <c:scaling>
          <c:orientation val="minMax"/>
        </c:scaling>
        <c:delete val="0"/>
        <c:axPos val="b"/>
        <c:majorTickMark val="out"/>
        <c:minorTickMark val="none"/>
        <c:tickLblPos val="nextTo"/>
        <c:crossAx val="106241024"/>
        <c:crosses val="autoZero"/>
        <c:auto val="1"/>
        <c:lblAlgn val="ctr"/>
        <c:lblOffset val="100"/>
        <c:noMultiLvlLbl val="0"/>
      </c:catAx>
      <c:valAx>
        <c:axId val="106241024"/>
        <c:scaling>
          <c:orientation val="minMax"/>
        </c:scaling>
        <c:delete val="0"/>
        <c:axPos val="l"/>
        <c:majorGridlines>
          <c:spPr>
            <a:ln>
              <a:noFill/>
            </a:ln>
          </c:spPr>
        </c:majorGridlines>
        <c:numFmt formatCode="General" sourceLinked="1"/>
        <c:majorTickMark val="out"/>
        <c:minorTickMark val="none"/>
        <c:tickLblPos val="nextTo"/>
        <c:crossAx val="106239488"/>
        <c:crosses val="autoZero"/>
        <c:crossBetween val="between"/>
      </c:valAx>
      <c:spPr>
        <a:noFill/>
        <a:ln w="15875" cap="flat" cmpd="sng" algn="ctr">
          <a:solidFill>
            <a:schemeClr val="accent6">
              <a:shade val="75000"/>
              <a:satMod val="125000"/>
              <a:lumMod val="75000"/>
            </a:schemeClr>
          </a:solidFill>
          <a:prstDash val="solid"/>
        </a:ln>
        <a:effectLst/>
      </c:spPr>
    </c:plotArea>
    <c:legend>
      <c:legendPos val="b"/>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Sheet2!$D$19</c:f>
              <c:strCache>
                <c:ptCount val="1"/>
                <c:pt idx="0">
                  <c:v>2011</c:v>
                </c:pt>
              </c:strCache>
            </c:strRef>
          </c:tx>
          <c:invertIfNegative val="0"/>
          <c:cat>
            <c:strRef>
              <c:f>Sheet2!$C$20:$C$25</c:f>
              <c:strCache>
                <c:ptCount val="6"/>
                <c:pt idx="0">
                  <c:v>Singapore</c:v>
                </c:pt>
                <c:pt idx="1">
                  <c:v>Malaysia</c:v>
                </c:pt>
                <c:pt idx="2">
                  <c:v>Thailand</c:v>
                </c:pt>
                <c:pt idx="3">
                  <c:v>Indonesia</c:v>
                </c:pt>
                <c:pt idx="4">
                  <c:v>Viet Nam</c:v>
                </c:pt>
                <c:pt idx="5">
                  <c:v>Philippines</c:v>
                </c:pt>
              </c:strCache>
            </c:strRef>
          </c:cat>
          <c:val>
            <c:numRef>
              <c:f>Sheet2!$D$20:$D$25</c:f>
              <c:numCache>
                <c:formatCode>General</c:formatCode>
                <c:ptCount val="6"/>
                <c:pt idx="0">
                  <c:v>15888</c:v>
                </c:pt>
                <c:pt idx="1">
                  <c:v>20219</c:v>
                </c:pt>
                <c:pt idx="2">
                  <c:v>10514</c:v>
                </c:pt>
                <c:pt idx="3">
                  <c:v>3149</c:v>
                </c:pt>
                <c:pt idx="4">
                  <c:v>2331</c:v>
                </c:pt>
                <c:pt idx="5">
                  <c:v>1549</c:v>
                </c:pt>
              </c:numCache>
            </c:numRef>
          </c:val>
        </c:ser>
        <c:ser>
          <c:idx val="1"/>
          <c:order val="1"/>
          <c:tx>
            <c:strRef>
              <c:f>Sheet2!$E$19</c:f>
              <c:strCache>
                <c:ptCount val="1"/>
                <c:pt idx="0">
                  <c:v>2012</c:v>
                </c:pt>
              </c:strCache>
            </c:strRef>
          </c:tx>
          <c:invertIfNegative val="0"/>
          <c:cat>
            <c:strRef>
              <c:f>Sheet2!$C$20:$C$25</c:f>
              <c:strCache>
                <c:ptCount val="6"/>
                <c:pt idx="0">
                  <c:v>Singapore</c:v>
                </c:pt>
                <c:pt idx="1">
                  <c:v>Malaysia</c:v>
                </c:pt>
                <c:pt idx="2">
                  <c:v>Thailand</c:v>
                </c:pt>
                <c:pt idx="3">
                  <c:v>Indonesia</c:v>
                </c:pt>
                <c:pt idx="4">
                  <c:v>Viet Nam</c:v>
                </c:pt>
                <c:pt idx="5">
                  <c:v>Philippines</c:v>
                </c:pt>
              </c:strCache>
            </c:strRef>
          </c:cat>
          <c:val>
            <c:numRef>
              <c:f>Sheet2!$E$20:$E$25</c:f>
              <c:numCache>
                <c:formatCode>General</c:formatCode>
                <c:ptCount val="6"/>
                <c:pt idx="0">
                  <c:v>17253</c:v>
                </c:pt>
                <c:pt idx="1">
                  <c:v>21926</c:v>
                </c:pt>
                <c:pt idx="2">
                  <c:v>11607</c:v>
                </c:pt>
                <c:pt idx="3">
                  <c:v>3551</c:v>
                </c:pt>
                <c:pt idx="4">
                  <c:v>2992</c:v>
                </c:pt>
                <c:pt idx="5">
                  <c:v>1609</c:v>
                </c:pt>
              </c:numCache>
            </c:numRef>
          </c:val>
        </c:ser>
        <c:ser>
          <c:idx val="2"/>
          <c:order val="2"/>
          <c:tx>
            <c:strRef>
              <c:f>Sheet2!$F$19</c:f>
              <c:strCache>
                <c:ptCount val="1"/>
                <c:pt idx="0">
                  <c:v>2013</c:v>
                </c:pt>
              </c:strCache>
            </c:strRef>
          </c:tx>
          <c:invertIfNegative val="0"/>
          <c:cat>
            <c:strRef>
              <c:f>Sheet2!$C$20:$C$25</c:f>
              <c:strCache>
                <c:ptCount val="6"/>
                <c:pt idx="0">
                  <c:v>Singapore</c:v>
                </c:pt>
                <c:pt idx="1">
                  <c:v>Malaysia</c:v>
                </c:pt>
                <c:pt idx="2">
                  <c:v>Thailand</c:v>
                </c:pt>
                <c:pt idx="3">
                  <c:v>Indonesia</c:v>
                </c:pt>
                <c:pt idx="4">
                  <c:v>Viet Nam</c:v>
                </c:pt>
                <c:pt idx="5">
                  <c:v>Philippines</c:v>
                </c:pt>
              </c:strCache>
            </c:strRef>
          </c:cat>
          <c:val>
            <c:numRef>
              <c:f>Sheet2!$F$20:$F$25</c:f>
              <c:numCache>
                <c:formatCode>#,##0</c:formatCode>
                <c:ptCount val="6"/>
                <c:pt idx="0">
                  <c:v>17052</c:v>
                </c:pt>
                <c:pt idx="1">
                  <c:v>23190</c:v>
                </c:pt>
                <c:pt idx="2">
                  <c:v>11313</c:v>
                </c:pt>
                <c:pt idx="3">
                  <c:v>4175</c:v>
                </c:pt>
                <c:pt idx="4">
                  <c:v>3443</c:v>
                </c:pt>
                <c:pt idx="5">
                  <c:v>1631</c:v>
                </c:pt>
              </c:numCache>
            </c:numRef>
          </c:val>
        </c:ser>
        <c:dLbls>
          <c:showLegendKey val="0"/>
          <c:showVal val="0"/>
          <c:showCatName val="0"/>
          <c:showSerName val="0"/>
          <c:showPercent val="0"/>
          <c:showBubbleSize val="0"/>
        </c:dLbls>
        <c:gapWidth val="150"/>
        <c:axId val="107377408"/>
        <c:axId val="107378944"/>
      </c:barChart>
      <c:catAx>
        <c:axId val="107377408"/>
        <c:scaling>
          <c:orientation val="minMax"/>
        </c:scaling>
        <c:delete val="0"/>
        <c:axPos val="b"/>
        <c:majorTickMark val="out"/>
        <c:minorTickMark val="none"/>
        <c:tickLblPos val="nextTo"/>
        <c:crossAx val="107378944"/>
        <c:crosses val="autoZero"/>
        <c:auto val="1"/>
        <c:lblAlgn val="ctr"/>
        <c:lblOffset val="100"/>
        <c:noMultiLvlLbl val="0"/>
      </c:catAx>
      <c:valAx>
        <c:axId val="107378944"/>
        <c:scaling>
          <c:orientation val="minMax"/>
        </c:scaling>
        <c:delete val="0"/>
        <c:axPos val="l"/>
        <c:majorGridlines/>
        <c:numFmt formatCode="General" sourceLinked="1"/>
        <c:majorTickMark val="out"/>
        <c:minorTickMark val="none"/>
        <c:tickLblPos val="nextTo"/>
        <c:crossAx val="107377408"/>
        <c:crosses val="autoZero"/>
        <c:crossBetween val="between"/>
      </c:valAx>
    </c:plotArea>
    <c:legend>
      <c:legendPos val="r"/>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Sheet2!$D$19</c:f>
              <c:strCache>
                <c:ptCount val="1"/>
                <c:pt idx="0">
                  <c:v>2011</c:v>
                </c:pt>
              </c:strCache>
            </c:strRef>
          </c:tx>
          <c:invertIfNegative val="0"/>
          <c:cat>
            <c:strRef>
              <c:f>Sheet2!$C$20:$C$25</c:f>
              <c:strCache>
                <c:ptCount val="6"/>
                <c:pt idx="0">
                  <c:v>Singapore</c:v>
                </c:pt>
                <c:pt idx="1">
                  <c:v>Malaysia</c:v>
                </c:pt>
                <c:pt idx="2">
                  <c:v>Thailand</c:v>
                </c:pt>
                <c:pt idx="3">
                  <c:v>Indonesia</c:v>
                </c:pt>
                <c:pt idx="4">
                  <c:v>Viet Nam</c:v>
                </c:pt>
                <c:pt idx="5">
                  <c:v>Philippines</c:v>
                </c:pt>
              </c:strCache>
            </c:strRef>
          </c:cat>
          <c:val>
            <c:numRef>
              <c:f>Sheet2!$D$20:$D$25</c:f>
              <c:numCache>
                <c:formatCode>General</c:formatCode>
                <c:ptCount val="6"/>
                <c:pt idx="0">
                  <c:v>15888</c:v>
                </c:pt>
                <c:pt idx="1">
                  <c:v>20219</c:v>
                </c:pt>
                <c:pt idx="2">
                  <c:v>10514</c:v>
                </c:pt>
                <c:pt idx="3">
                  <c:v>3149</c:v>
                </c:pt>
                <c:pt idx="4">
                  <c:v>2331</c:v>
                </c:pt>
                <c:pt idx="5">
                  <c:v>1549</c:v>
                </c:pt>
              </c:numCache>
            </c:numRef>
          </c:val>
        </c:ser>
        <c:ser>
          <c:idx val="1"/>
          <c:order val="1"/>
          <c:tx>
            <c:strRef>
              <c:f>Sheet2!$E$19</c:f>
              <c:strCache>
                <c:ptCount val="1"/>
                <c:pt idx="0">
                  <c:v>2012</c:v>
                </c:pt>
              </c:strCache>
            </c:strRef>
          </c:tx>
          <c:invertIfNegative val="0"/>
          <c:cat>
            <c:strRef>
              <c:f>Sheet2!$C$20:$C$25</c:f>
              <c:strCache>
                <c:ptCount val="6"/>
                <c:pt idx="0">
                  <c:v>Singapore</c:v>
                </c:pt>
                <c:pt idx="1">
                  <c:v>Malaysia</c:v>
                </c:pt>
                <c:pt idx="2">
                  <c:v>Thailand</c:v>
                </c:pt>
                <c:pt idx="3">
                  <c:v>Indonesia</c:v>
                </c:pt>
                <c:pt idx="4">
                  <c:v>Viet Nam</c:v>
                </c:pt>
                <c:pt idx="5">
                  <c:v>Philippines</c:v>
                </c:pt>
              </c:strCache>
            </c:strRef>
          </c:cat>
          <c:val>
            <c:numRef>
              <c:f>Sheet2!$E$20:$E$25</c:f>
              <c:numCache>
                <c:formatCode>General</c:formatCode>
                <c:ptCount val="6"/>
                <c:pt idx="0">
                  <c:v>17253</c:v>
                </c:pt>
                <c:pt idx="1">
                  <c:v>21926</c:v>
                </c:pt>
                <c:pt idx="2">
                  <c:v>11607</c:v>
                </c:pt>
                <c:pt idx="3">
                  <c:v>3551</c:v>
                </c:pt>
                <c:pt idx="4">
                  <c:v>2992</c:v>
                </c:pt>
                <c:pt idx="5">
                  <c:v>1609</c:v>
                </c:pt>
              </c:numCache>
            </c:numRef>
          </c:val>
        </c:ser>
        <c:ser>
          <c:idx val="2"/>
          <c:order val="2"/>
          <c:tx>
            <c:strRef>
              <c:f>Sheet2!$F$19</c:f>
              <c:strCache>
                <c:ptCount val="1"/>
                <c:pt idx="0">
                  <c:v>2013</c:v>
                </c:pt>
              </c:strCache>
            </c:strRef>
          </c:tx>
          <c:invertIfNegative val="0"/>
          <c:cat>
            <c:strRef>
              <c:f>Sheet2!$C$20:$C$25</c:f>
              <c:strCache>
                <c:ptCount val="6"/>
                <c:pt idx="0">
                  <c:v>Singapore</c:v>
                </c:pt>
                <c:pt idx="1">
                  <c:v>Malaysia</c:v>
                </c:pt>
                <c:pt idx="2">
                  <c:v>Thailand</c:v>
                </c:pt>
                <c:pt idx="3">
                  <c:v>Indonesia</c:v>
                </c:pt>
                <c:pt idx="4">
                  <c:v>Viet Nam</c:v>
                </c:pt>
                <c:pt idx="5">
                  <c:v>Philippines</c:v>
                </c:pt>
              </c:strCache>
            </c:strRef>
          </c:cat>
          <c:val>
            <c:numRef>
              <c:f>Sheet2!$F$20:$F$25</c:f>
              <c:numCache>
                <c:formatCode>#,##0</c:formatCode>
                <c:ptCount val="6"/>
                <c:pt idx="0">
                  <c:v>17052</c:v>
                </c:pt>
                <c:pt idx="1">
                  <c:v>23190</c:v>
                </c:pt>
                <c:pt idx="2">
                  <c:v>11313</c:v>
                </c:pt>
                <c:pt idx="3">
                  <c:v>4175</c:v>
                </c:pt>
                <c:pt idx="4">
                  <c:v>3443</c:v>
                </c:pt>
                <c:pt idx="5">
                  <c:v>1631</c:v>
                </c:pt>
              </c:numCache>
            </c:numRef>
          </c:val>
        </c:ser>
        <c:dLbls>
          <c:showLegendKey val="0"/>
          <c:showVal val="0"/>
          <c:showCatName val="0"/>
          <c:showSerName val="0"/>
          <c:showPercent val="0"/>
          <c:showBubbleSize val="0"/>
        </c:dLbls>
        <c:gapWidth val="150"/>
        <c:axId val="107340160"/>
        <c:axId val="107341696"/>
      </c:barChart>
      <c:catAx>
        <c:axId val="107340160"/>
        <c:scaling>
          <c:orientation val="minMax"/>
        </c:scaling>
        <c:delete val="0"/>
        <c:axPos val="b"/>
        <c:majorTickMark val="out"/>
        <c:minorTickMark val="none"/>
        <c:tickLblPos val="nextTo"/>
        <c:crossAx val="107341696"/>
        <c:crosses val="autoZero"/>
        <c:auto val="1"/>
        <c:lblAlgn val="ctr"/>
        <c:lblOffset val="100"/>
        <c:noMultiLvlLbl val="0"/>
      </c:catAx>
      <c:valAx>
        <c:axId val="107341696"/>
        <c:scaling>
          <c:orientation val="minMax"/>
        </c:scaling>
        <c:delete val="0"/>
        <c:axPos val="l"/>
        <c:majorGridlines/>
        <c:numFmt formatCode="General" sourceLinked="1"/>
        <c:majorTickMark val="out"/>
        <c:minorTickMark val="none"/>
        <c:tickLblPos val="nextTo"/>
        <c:crossAx val="10734016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solidFill>
                  <a:schemeClr val="tx2"/>
                </a:solidFill>
              </a:defRPr>
            </a:pPr>
            <a:r>
              <a:rPr lang="id-ID" sz="2400">
                <a:solidFill>
                  <a:schemeClr val="tx2"/>
                </a:solidFill>
              </a:rPr>
              <a:t>Intermediasi Inovasi 100 - 104 (</a:t>
            </a:r>
            <a:r>
              <a:rPr lang="en-US" sz="2400">
                <a:solidFill>
                  <a:schemeClr val="tx2"/>
                </a:solidFill>
              </a:rPr>
              <a:t>%</a:t>
            </a:r>
            <a:r>
              <a:rPr lang="id-ID" sz="2400">
                <a:solidFill>
                  <a:schemeClr val="tx2"/>
                </a:solidFill>
              </a:rPr>
              <a:t>)</a:t>
            </a:r>
            <a:endParaRPr lang="en-US" sz="2400">
              <a:solidFill>
                <a:schemeClr val="tx2"/>
              </a:solidFill>
            </a:endParaRPr>
          </a:p>
        </c:rich>
      </c:tx>
      <c:layout>
        <c:manualLayout>
          <c:xMode val="edge"/>
          <c:yMode val="edge"/>
          <c:x val="0.40449270746402999"/>
          <c:y val="8.2918717979990106E-2"/>
        </c:manualLayout>
      </c:layout>
      <c:overlay val="0"/>
    </c:title>
    <c:autoTitleDeleted val="0"/>
    <c:plotArea>
      <c:layout>
        <c:manualLayout>
          <c:layoutTarget val="inner"/>
          <c:xMode val="edge"/>
          <c:yMode val="edge"/>
          <c:x val="1.36267244520456E-2"/>
          <c:y val="0.14223158688667301"/>
          <c:w val="0.35175278423453299"/>
          <c:h val="0.80500625350772304"/>
        </c:manualLayout>
      </c:layout>
      <c:pieChart>
        <c:varyColors val="1"/>
        <c:ser>
          <c:idx val="0"/>
          <c:order val="0"/>
          <c:tx>
            <c:strRef>
              <c:f>'info &amp; stats (rev 11.03.2013)'!$D$2</c:f>
              <c:strCache>
                <c:ptCount val="1"/>
                <c:pt idx="0">
                  <c:v>%</c:v>
                </c:pt>
              </c:strCache>
            </c:strRef>
          </c:tx>
          <c:dPt>
            <c:idx val="0"/>
            <c:bubble3D val="0"/>
            <c:spPr>
              <a:solidFill>
                <a:srgbClr val="92D050"/>
              </a:solidFill>
              <a:ln w="9525"/>
            </c:spPr>
          </c:dPt>
          <c:dPt>
            <c:idx val="1"/>
            <c:bubble3D val="0"/>
            <c:spPr>
              <a:solidFill>
                <a:srgbClr val="663300"/>
              </a:solidFill>
            </c:spPr>
          </c:dPt>
          <c:dPt>
            <c:idx val="2"/>
            <c:bubble3D val="0"/>
            <c:spPr>
              <a:solidFill>
                <a:srgbClr val="0066FF"/>
              </a:solidFill>
            </c:spPr>
          </c:dPt>
          <c:dPt>
            <c:idx val="3"/>
            <c:bubble3D val="0"/>
            <c:spPr>
              <a:solidFill>
                <a:srgbClr val="9966FF"/>
              </a:solidFill>
            </c:spPr>
          </c:dPt>
          <c:dPt>
            <c:idx val="4"/>
            <c:bubble3D val="0"/>
            <c:spPr>
              <a:solidFill>
                <a:srgbClr val="FFC000"/>
              </a:solidFill>
            </c:spPr>
          </c:dPt>
          <c:dPt>
            <c:idx val="5"/>
            <c:bubble3D val="0"/>
            <c:explosion val="9"/>
            <c:spPr>
              <a:solidFill>
                <a:srgbClr val="FF66FF"/>
              </a:solidFill>
            </c:spPr>
          </c:dPt>
          <c:dLbls>
            <c:dLbl>
              <c:idx val="1"/>
              <c:spPr/>
              <c:txPr>
                <a:bodyPr/>
                <a:lstStyle/>
                <a:p>
                  <a:pPr>
                    <a:defRPr sz="1800" b="1">
                      <a:solidFill>
                        <a:schemeClr val="tx2"/>
                      </a:solidFill>
                    </a:defRPr>
                  </a:pPr>
                  <a:endParaRPr lang="en-US"/>
                </a:p>
              </c:txPr>
              <c:showLegendKey val="0"/>
              <c:showVal val="1"/>
              <c:showCatName val="0"/>
              <c:showSerName val="0"/>
              <c:showPercent val="0"/>
              <c:showBubbleSize val="0"/>
            </c:dLbl>
            <c:dLbl>
              <c:idx val="2"/>
              <c:spPr/>
              <c:txPr>
                <a:bodyPr/>
                <a:lstStyle/>
                <a:p>
                  <a:pPr>
                    <a:defRPr sz="1800" b="1">
                      <a:solidFill>
                        <a:schemeClr val="tx2"/>
                      </a:solidFill>
                    </a:defRPr>
                  </a:pPr>
                  <a:endParaRPr lang="en-US"/>
                </a:p>
              </c:txPr>
              <c:showLegendKey val="0"/>
              <c:showVal val="1"/>
              <c:showCatName val="0"/>
              <c:showSerName val="0"/>
              <c:showPercent val="0"/>
              <c:showBubbleSize val="0"/>
            </c:dLbl>
            <c:spPr>
              <a:noFill/>
              <a:ln>
                <a:noFill/>
              </a:ln>
              <a:effectLst/>
            </c:spPr>
            <c:txPr>
              <a:bodyPr/>
              <a:lstStyle/>
              <a:p>
                <a:pPr>
                  <a:defRPr sz="1800" b="1">
                    <a:solidFill>
                      <a:schemeClr val="tx2"/>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'info &amp; stats (rev 11.03.2013)'!$B$3:$B$8</c:f>
              <c:strCache>
                <c:ptCount val="6"/>
                <c:pt idx="0">
                  <c:v>telah diintermediasi oleh BIC</c:v>
                </c:pt>
                <c:pt idx="1">
                  <c:v>telah diintermediasi oleh BTC / Intermediator daerah</c:v>
                </c:pt>
                <c:pt idx="2">
                  <c:v>telah diintermediasi oleh intermediator lain (BIC Patners)</c:v>
                </c:pt>
                <c:pt idx="3">
                  <c:v>telah dimanfaatkan langsung tanpa bantuan intermediasi</c:v>
                </c:pt>
                <c:pt idx="4">
                  <c:v>belum terjadi intermediasi</c:v>
                </c:pt>
                <c:pt idx="5">
                  <c:v>(Blank) - Belum diketahui statusnya</c:v>
                </c:pt>
              </c:strCache>
            </c:strRef>
          </c:cat>
          <c:val>
            <c:numRef>
              <c:f>'info &amp; stats (rev 11.03.2013)'!$D$3:$D$8</c:f>
              <c:numCache>
                <c:formatCode>0.0</c:formatCode>
                <c:ptCount val="6"/>
                <c:pt idx="0">
                  <c:v>7.4509803921568629</c:v>
                </c:pt>
                <c:pt idx="1">
                  <c:v>0.58823529411764597</c:v>
                </c:pt>
                <c:pt idx="2">
                  <c:v>1.5686274509803919</c:v>
                </c:pt>
                <c:pt idx="3">
                  <c:v>52.941176470588204</c:v>
                </c:pt>
                <c:pt idx="4">
                  <c:v>5.4901960784313726</c:v>
                </c:pt>
                <c:pt idx="5">
                  <c:v>31.960784313725391</c:v>
                </c:pt>
              </c:numCache>
            </c:numRef>
          </c:val>
        </c:ser>
        <c:dLbls>
          <c:showLegendKey val="0"/>
          <c:showVal val="0"/>
          <c:showCatName val="0"/>
          <c:showSerName val="0"/>
          <c:showPercent val="0"/>
          <c:showBubbleSize val="0"/>
          <c:showLeaderLines val="1"/>
        </c:dLbls>
        <c:firstSliceAng val="0"/>
      </c:pieChart>
    </c:plotArea>
    <c:legend>
      <c:legendPos val="r"/>
      <c:legendEntry>
        <c:idx val="0"/>
        <c:txPr>
          <a:bodyPr/>
          <a:lstStyle/>
          <a:p>
            <a:pPr>
              <a:defRPr sz="1600">
                <a:solidFill>
                  <a:schemeClr val="tx2"/>
                </a:solidFill>
              </a:defRPr>
            </a:pPr>
            <a:endParaRPr lang="en-US"/>
          </a:p>
        </c:txPr>
      </c:legendEntry>
      <c:legendEntry>
        <c:idx val="1"/>
        <c:txPr>
          <a:bodyPr/>
          <a:lstStyle/>
          <a:p>
            <a:pPr>
              <a:defRPr sz="1600">
                <a:solidFill>
                  <a:schemeClr val="tx2"/>
                </a:solidFill>
              </a:defRPr>
            </a:pPr>
            <a:endParaRPr lang="en-US"/>
          </a:p>
        </c:txPr>
      </c:legendEntry>
      <c:legendEntry>
        <c:idx val="2"/>
        <c:txPr>
          <a:bodyPr/>
          <a:lstStyle/>
          <a:p>
            <a:pPr>
              <a:defRPr sz="1600">
                <a:solidFill>
                  <a:schemeClr val="tx2"/>
                </a:solidFill>
              </a:defRPr>
            </a:pPr>
            <a:endParaRPr lang="en-US"/>
          </a:p>
        </c:txPr>
      </c:legendEntry>
      <c:legendEntry>
        <c:idx val="3"/>
        <c:txPr>
          <a:bodyPr/>
          <a:lstStyle/>
          <a:p>
            <a:pPr>
              <a:defRPr sz="1600">
                <a:solidFill>
                  <a:schemeClr val="tx2"/>
                </a:solidFill>
              </a:defRPr>
            </a:pPr>
            <a:endParaRPr lang="en-US"/>
          </a:p>
        </c:txPr>
      </c:legendEntry>
      <c:legendEntry>
        <c:idx val="4"/>
        <c:txPr>
          <a:bodyPr/>
          <a:lstStyle/>
          <a:p>
            <a:pPr>
              <a:defRPr sz="1600">
                <a:solidFill>
                  <a:schemeClr val="tx2"/>
                </a:solidFill>
              </a:defRPr>
            </a:pPr>
            <a:endParaRPr lang="en-US"/>
          </a:p>
        </c:txPr>
      </c:legendEntry>
      <c:legendEntry>
        <c:idx val="5"/>
        <c:txPr>
          <a:bodyPr/>
          <a:lstStyle/>
          <a:p>
            <a:pPr>
              <a:defRPr sz="1600">
                <a:solidFill>
                  <a:schemeClr val="tx2"/>
                </a:solidFill>
              </a:defRPr>
            </a:pPr>
            <a:endParaRPr lang="en-US"/>
          </a:p>
        </c:txPr>
      </c:legendEntry>
      <c:layout>
        <c:manualLayout>
          <c:xMode val="edge"/>
          <c:yMode val="edge"/>
          <c:x val="0.37483757333601703"/>
          <c:y val="0.19207564807823699"/>
          <c:w val="0.62384431675770402"/>
          <c:h val="0.79879199505429799"/>
        </c:manualLayout>
      </c:layout>
      <c:overlay val="0"/>
      <c:txPr>
        <a:bodyPr/>
        <a:lstStyle/>
        <a:p>
          <a:pPr>
            <a:defRPr sz="1600">
              <a:solidFill>
                <a:schemeClr val="tx2"/>
              </a:solidFill>
            </a:defRPr>
          </a:pPr>
          <a:endParaRPr lang="en-US"/>
        </a:p>
      </c:txPr>
    </c:legend>
    <c:plotVisOnly val="1"/>
    <c:dispBlanksAs val="zero"/>
    <c:showDLblsOverMax val="0"/>
  </c:chart>
  <c:externalData r:id="rId1">
    <c:autoUpdate val="0"/>
  </c:externalData>
</c:chartSpace>
</file>

<file path=ppt/diagrams/_rels/data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40F7B4-1020-E94E-BC83-6C9B0986EBB6}" type="doc">
      <dgm:prSet loTypeId="urn:microsoft.com/office/officeart/2008/layout/PictureStrips" loCatId="" qsTypeId="urn:microsoft.com/office/officeart/2005/8/quickstyle/simple4" qsCatId="simple" csTypeId="urn:microsoft.com/office/officeart/2005/8/colors/accent1_2" csCatId="accent1" phldr="1"/>
      <dgm:spPr/>
      <dgm:t>
        <a:bodyPr/>
        <a:lstStyle/>
        <a:p>
          <a:endParaRPr lang="en-US"/>
        </a:p>
      </dgm:t>
    </dgm:pt>
    <dgm:pt modelId="{EFDA8515-0743-C444-9503-42C165538077}">
      <dgm:prSet phldrT="[Text]"/>
      <dgm:spPr/>
      <dgm:t>
        <a:bodyPr/>
        <a:lstStyle/>
        <a:p>
          <a:r>
            <a:rPr lang="en-US" dirty="0" err="1" smtClean="0"/>
            <a:t>Pendahuluan</a:t>
          </a:r>
          <a:endParaRPr lang="en-US" dirty="0"/>
        </a:p>
      </dgm:t>
    </dgm:pt>
    <dgm:pt modelId="{F3C261B5-E1C9-3B46-8030-978C9A851A33}" type="parTrans" cxnId="{85B78D19-F8CD-244B-BAD0-E3FFA957DCFD}">
      <dgm:prSet/>
      <dgm:spPr/>
      <dgm:t>
        <a:bodyPr/>
        <a:lstStyle/>
        <a:p>
          <a:endParaRPr lang="en-US"/>
        </a:p>
      </dgm:t>
    </dgm:pt>
    <dgm:pt modelId="{61BF3161-3021-204D-9E72-68818D8BBBAC}" type="sibTrans" cxnId="{85B78D19-F8CD-244B-BAD0-E3FFA957DCFD}">
      <dgm:prSet/>
      <dgm:spPr/>
      <dgm:t>
        <a:bodyPr/>
        <a:lstStyle/>
        <a:p>
          <a:endParaRPr lang="en-US"/>
        </a:p>
      </dgm:t>
    </dgm:pt>
    <dgm:pt modelId="{8D49E8C3-22B4-FF49-93A1-3B10FA80C299}">
      <dgm:prSet phldrT="[Text]"/>
      <dgm:spPr/>
      <dgm:t>
        <a:bodyPr/>
        <a:lstStyle/>
        <a:p>
          <a:r>
            <a:rPr lang="en-US" dirty="0" err="1" smtClean="0"/>
            <a:t>Komersialisasi</a:t>
          </a:r>
          <a:r>
            <a:rPr lang="en-US" dirty="0" smtClean="0"/>
            <a:t> IPTEK</a:t>
          </a:r>
          <a:endParaRPr lang="en-US" dirty="0"/>
        </a:p>
      </dgm:t>
    </dgm:pt>
    <dgm:pt modelId="{027A471F-08E4-9B47-8755-6FE5526F9AC5}" type="parTrans" cxnId="{5CE0C7A1-BBEA-DA4F-9DEA-82710FDA43E6}">
      <dgm:prSet/>
      <dgm:spPr/>
      <dgm:t>
        <a:bodyPr/>
        <a:lstStyle/>
        <a:p>
          <a:endParaRPr lang="en-US"/>
        </a:p>
      </dgm:t>
    </dgm:pt>
    <dgm:pt modelId="{F0C71BAC-1020-004A-9922-C7333CBAAC75}" type="sibTrans" cxnId="{5CE0C7A1-BBEA-DA4F-9DEA-82710FDA43E6}">
      <dgm:prSet/>
      <dgm:spPr/>
      <dgm:t>
        <a:bodyPr/>
        <a:lstStyle/>
        <a:p>
          <a:endParaRPr lang="en-US"/>
        </a:p>
      </dgm:t>
    </dgm:pt>
    <dgm:pt modelId="{433FD321-0306-E949-BD7D-9CB0BF866C5E}">
      <dgm:prSet phldrT="[Text]"/>
      <dgm:spPr/>
      <dgm:t>
        <a:bodyPr/>
        <a:lstStyle/>
        <a:p>
          <a:r>
            <a:rPr lang="en-US" dirty="0" err="1" smtClean="0"/>
            <a:t>Peran</a:t>
          </a:r>
          <a:r>
            <a:rPr lang="en-US" dirty="0" smtClean="0"/>
            <a:t> </a:t>
          </a:r>
          <a:r>
            <a:rPr lang="en-US" dirty="0" err="1" smtClean="0"/>
            <a:t>Perguruan</a:t>
          </a:r>
          <a:r>
            <a:rPr lang="en-US" dirty="0" smtClean="0"/>
            <a:t> </a:t>
          </a:r>
          <a:r>
            <a:rPr lang="en-US" dirty="0" err="1" smtClean="0"/>
            <a:t>Tinggi</a:t>
          </a:r>
          <a:endParaRPr lang="en-US" dirty="0" smtClean="0"/>
        </a:p>
      </dgm:t>
    </dgm:pt>
    <dgm:pt modelId="{D7CFAA8B-4B22-6647-87EC-39599197F1B1}" type="parTrans" cxnId="{17DF8547-A433-D043-9358-739ACD01E3EA}">
      <dgm:prSet/>
      <dgm:spPr/>
      <dgm:t>
        <a:bodyPr/>
        <a:lstStyle/>
        <a:p>
          <a:endParaRPr lang="en-US"/>
        </a:p>
      </dgm:t>
    </dgm:pt>
    <dgm:pt modelId="{7AD6CAAD-194D-5F40-AD56-C4C965CDB081}" type="sibTrans" cxnId="{17DF8547-A433-D043-9358-739ACD01E3EA}">
      <dgm:prSet/>
      <dgm:spPr/>
      <dgm:t>
        <a:bodyPr/>
        <a:lstStyle/>
        <a:p>
          <a:endParaRPr lang="en-US"/>
        </a:p>
      </dgm:t>
    </dgm:pt>
    <dgm:pt modelId="{0E4FCA82-BA02-C04B-AFF3-CAB9BF736992}">
      <dgm:prSet phldrT="[Text]"/>
      <dgm:spPr/>
      <dgm:t>
        <a:bodyPr/>
        <a:lstStyle/>
        <a:p>
          <a:r>
            <a:rPr lang="en-US" dirty="0" err="1" smtClean="0"/>
            <a:t>Penutup</a:t>
          </a:r>
          <a:endParaRPr lang="en-US" dirty="0" smtClean="0"/>
        </a:p>
      </dgm:t>
    </dgm:pt>
    <dgm:pt modelId="{E29ED9DB-EFC7-504A-89CA-EDC086954DE7}" type="parTrans" cxnId="{86B7F06F-F01D-0447-A4BF-236CF172CD86}">
      <dgm:prSet/>
      <dgm:spPr/>
      <dgm:t>
        <a:bodyPr/>
        <a:lstStyle/>
        <a:p>
          <a:endParaRPr lang="en-US"/>
        </a:p>
      </dgm:t>
    </dgm:pt>
    <dgm:pt modelId="{86F2634B-C6EE-7B49-ACB3-404C47B92826}" type="sibTrans" cxnId="{86B7F06F-F01D-0447-A4BF-236CF172CD86}">
      <dgm:prSet/>
      <dgm:spPr/>
      <dgm:t>
        <a:bodyPr/>
        <a:lstStyle/>
        <a:p>
          <a:endParaRPr lang="en-US"/>
        </a:p>
      </dgm:t>
    </dgm:pt>
    <dgm:pt modelId="{9C465AE3-3924-7C42-A8CF-FFCD31FE03FD}" type="pres">
      <dgm:prSet presAssocID="{5F40F7B4-1020-E94E-BC83-6C9B0986EBB6}" presName="Name0" presStyleCnt="0">
        <dgm:presLayoutVars>
          <dgm:dir/>
          <dgm:resizeHandles val="exact"/>
        </dgm:presLayoutVars>
      </dgm:prSet>
      <dgm:spPr/>
      <dgm:t>
        <a:bodyPr/>
        <a:lstStyle/>
        <a:p>
          <a:endParaRPr lang="en-US"/>
        </a:p>
      </dgm:t>
    </dgm:pt>
    <dgm:pt modelId="{DC950AE3-D9A6-9B49-AB81-79A2D0386D77}" type="pres">
      <dgm:prSet presAssocID="{EFDA8515-0743-C444-9503-42C165538077}" presName="composite" presStyleCnt="0"/>
      <dgm:spPr/>
    </dgm:pt>
    <dgm:pt modelId="{FCF4B9BC-C91D-AF44-837E-C72898DF705E}" type="pres">
      <dgm:prSet presAssocID="{EFDA8515-0743-C444-9503-42C165538077}" presName="rect1" presStyleLbl="trAlignAcc1" presStyleIdx="0" presStyleCnt="4">
        <dgm:presLayoutVars>
          <dgm:bulletEnabled val="1"/>
        </dgm:presLayoutVars>
      </dgm:prSet>
      <dgm:spPr/>
      <dgm:t>
        <a:bodyPr/>
        <a:lstStyle/>
        <a:p>
          <a:endParaRPr lang="en-US"/>
        </a:p>
      </dgm:t>
    </dgm:pt>
    <dgm:pt modelId="{6D8F87DF-FC2D-594F-A3F5-4F34060549DE}" type="pres">
      <dgm:prSet presAssocID="{EFDA8515-0743-C444-9503-42C165538077}" presName="rect2" presStyleLbl="fgImgPlace1" presStyleIdx="0" presStyleCnt="4"/>
      <dgm:spPr>
        <a:solidFill>
          <a:srgbClr val="FF9933"/>
        </a:solidFill>
      </dgm:spPr>
      <dgm:t>
        <a:bodyPr/>
        <a:lstStyle/>
        <a:p>
          <a:endParaRPr lang="en-US"/>
        </a:p>
      </dgm:t>
    </dgm:pt>
    <dgm:pt modelId="{2E05D384-6BC0-0A46-B0DB-CC78B611DCF8}" type="pres">
      <dgm:prSet presAssocID="{61BF3161-3021-204D-9E72-68818D8BBBAC}" presName="sibTrans" presStyleCnt="0"/>
      <dgm:spPr/>
    </dgm:pt>
    <dgm:pt modelId="{4E547218-1335-134A-979F-104D803E9B15}" type="pres">
      <dgm:prSet presAssocID="{8D49E8C3-22B4-FF49-93A1-3B10FA80C299}" presName="composite" presStyleCnt="0"/>
      <dgm:spPr/>
    </dgm:pt>
    <dgm:pt modelId="{FAC3F695-C665-3941-B95D-C80B96502E92}" type="pres">
      <dgm:prSet presAssocID="{8D49E8C3-22B4-FF49-93A1-3B10FA80C299}" presName="rect1" presStyleLbl="trAlignAcc1" presStyleIdx="1" presStyleCnt="4">
        <dgm:presLayoutVars>
          <dgm:bulletEnabled val="1"/>
        </dgm:presLayoutVars>
      </dgm:prSet>
      <dgm:spPr/>
      <dgm:t>
        <a:bodyPr/>
        <a:lstStyle/>
        <a:p>
          <a:endParaRPr lang="en-US"/>
        </a:p>
      </dgm:t>
    </dgm:pt>
    <dgm:pt modelId="{EE495A3F-A471-F344-83CE-42C50DE74CF3}" type="pres">
      <dgm:prSet presAssocID="{8D49E8C3-22B4-FF49-93A1-3B10FA80C299}" presName="rect2" presStyleLbl="fgImgPlace1" presStyleIdx="1" presStyleCnt="4"/>
      <dgm:spPr>
        <a:solidFill>
          <a:srgbClr val="0070C0"/>
        </a:solidFill>
      </dgm:spPr>
      <dgm:t>
        <a:bodyPr/>
        <a:lstStyle/>
        <a:p>
          <a:endParaRPr lang="en-US"/>
        </a:p>
      </dgm:t>
    </dgm:pt>
    <dgm:pt modelId="{6F7627D7-8CD5-A746-BCC4-A18DD9A178FE}" type="pres">
      <dgm:prSet presAssocID="{F0C71BAC-1020-004A-9922-C7333CBAAC75}" presName="sibTrans" presStyleCnt="0"/>
      <dgm:spPr/>
    </dgm:pt>
    <dgm:pt modelId="{9BF3B75B-B7F8-DA4D-85B3-60372ACB3C88}" type="pres">
      <dgm:prSet presAssocID="{433FD321-0306-E949-BD7D-9CB0BF866C5E}" presName="composite" presStyleCnt="0"/>
      <dgm:spPr/>
    </dgm:pt>
    <dgm:pt modelId="{60CEA2B8-2038-AA43-84CF-3F1ADE620307}" type="pres">
      <dgm:prSet presAssocID="{433FD321-0306-E949-BD7D-9CB0BF866C5E}" presName="rect1" presStyleLbl="trAlignAcc1" presStyleIdx="2" presStyleCnt="4">
        <dgm:presLayoutVars>
          <dgm:bulletEnabled val="1"/>
        </dgm:presLayoutVars>
      </dgm:prSet>
      <dgm:spPr/>
      <dgm:t>
        <a:bodyPr/>
        <a:lstStyle/>
        <a:p>
          <a:endParaRPr lang="en-US"/>
        </a:p>
      </dgm:t>
    </dgm:pt>
    <dgm:pt modelId="{893498BD-F937-6C4A-817C-96376AFBB40A}" type="pres">
      <dgm:prSet presAssocID="{433FD321-0306-E949-BD7D-9CB0BF866C5E}" presName="rect2" presStyleLbl="fgImgPlace1" presStyleIdx="2" presStyleCnt="4"/>
      <dgm:spPr>
        <a:solidFill>
          <a:srgbClr val="19973A"/>
        </a:solidFill>
      </dgm:spPr>
      <dgm:t>
        <a:bodyPr/>
        <a:lstStyle/>
        <a:p>
          <a:endParaRPr lang="en-US"/>
        </a:p>
      </dgm:t>
    </dgm:pt>
    <dgm:pt modelId="{75C01B7F-867A-4744-82F3-BBB50AA8B1D6}" type="pres">
      <dgm:prSet presAssocID="{7AD6CAAD-194D-5F40-AD56-C4C965CDB081}" presName="sibTrans" presStyleCnt="0"/>
      <dgm:spPr/>
    </dgm:pt>
    <dgm:pt modelId="{F8C06D11-7027-E44F-B4C9-5543787DFC65}" type="pres">
      <dgm:prSet presAssocID="{0E4FCA82-BA02-C04B-AFF3-CAB9BF736992}" presName="composite" presStyleCnt="0"/>
      <dgm:spPr/>
    </dgm:pt>
    <dgm:pt modelId="{074C381D-032D-3346-B474-39D9448445A8}" type="pres">
      <dgm:prSet presAssocID="{0E4FCA82-BA02-C04B-AFF3-CAB9BF736992}" presName="rect1" presStyleLbl="trAlignAcc1" presStyleIdx="3" presStyleCnt="4">
        <dgm:presLayoutVars>
          <dgm:bulletEnabled val="1"/>
        </dgm:presLayoutVars>
      </dgm:prSet>
      <dgm:spPr/>
      <dgm:t>
        <a:bodyPr/>
        <a:lstStyle/>
        <a:p>
          <a:endParaRPr lang="en-US"/>
        </a:p>
      </dgm:t>
    </dgm:pt>
    <dgm:pt modelId="{8028BE10-4DD3-3E43-BFF4-05873E411548}" type="pres">
      <dgm:prSet presAssocID="{0E4FCA82-BA02-C04B-AFF3-CAB9BF736992}" presName="rect2" presStyleLbl="fgImgPlace1" presStyleIdx="3" presStyleCnt="4"/>
      <dgm:spPr>
        <a:solidFill>
          <a:srgbClr val="C00000"/>
        </a:solidFill>
      </dgm:spPr>
      <dgm:t>
        <a:bodyPr/>
        <a:lstStyle/>
        <a:p>
          <a:endParaRPr lang="en-US"/>
        </a:p>
      </dgm:t>
    </dgm:pt>
  </dgm:ptLst>
  <dgm:cxnLst>
    <dgm:cxn modelId="{5CE0C7A1-BBEA-DA4F-9DEA-82710FDA43E6}" srcId="{5F40F7B4-1020-E94E-BC83-6C9B0986EBB6}" destId="{8D49E8C3-22B4-FF49-93A1-3B10FA80C299}" srcOrd="1" destOrd="0" parTransId="{027A471F-08E4-9B47-8755-6FE5526F9AC5}" sibTransId="{F0C71BAC-1020-004A-9922-C7333CBAAC75}"/>
    <dgm:cxn modelId="{17DF8547-A433-D043-9358-739ACD01E3EA}" srcId="{5F40F7B4-1020-E94E-BC83-6C9B0986EBB6}" destId="{433FD321-0306-E949-BD7D-9CB0BF866C5E}" srcOrd="2" destOrd="0" parTransId="{D7CFAA8B-4B22-6647-87EC-39599197F1B1}" sibTransId="{7AD6CAAD-194D-5F40-AD56-C4C965CDB081}"/>
    <dgm:cxn modelId="{83F3882A-5929-42C4-8463-C2743907DE2A}" type="presOf" srcId="{5F40F7B4-1020-E94E-BC83-6C9B0986EBB6}" destId="{9C465AE3-3924-7C42-A8CF-FFCD31FE03FD}" srcOrd="0" destOrd="0" presId="urn:microsoft.com/office/officeart/2008/layout/PictureStrips"/>
    <dgm:cxn modelId="{8E50B3C1-4263-4CAA-B90A-B95A8CB0D5BC}" type="presOf" srcId="{EFDA8515-0743-C444-9503-42C165538077}" destId="{FCF4B9BC-C91D-AF44-837E-C72898DF705E}" srcOrd="0" destOrd="0" presId="urn:microsoft.com/office/officeart/2008/layout/PictureStrips"/>
    <dgm:cxn modelId="{21318D19-B755-4B37-80D1-2E3571AAAF63}" type="presOf" srcId="{0E4FCA82-BA02-C04B-AFF3-CAB9BF736992}" destId="{074C381D-032D-3346-B474-39D9448445A8}" srcOrd="0" destOrd="0" presId="urn:microsoft.com/office/officeart/2008/layout/PictureStrips"/>
    <dgm:cxn modelId="{D2A7AFEE-048F-441A-B853-B2152BFADE65}" type="presOf" srcId="{8D49E8C3-22B4-FF49-93A1-3B10FA80C299}" destId="{FAC3F695-C665-3941-B95D-C80B96502E92}" srcOrd="0" destOrd="0" presId="urn:microsoft.com/office/officeart/2008/layout/PictureStrips"/>
    <dgm:cxn modelId="{7BBE727E-027C-4284-A5AA-CD786947790B}" type="presOf" srcId="{433FD321-0306-E949-BD7D-9CB0BF866C5E}" destId="{60CEA2B8-2038-AA43-84CF-3F1ADE620307}" srcOrd="0" destOrd="0" presId="urn:microsoft.com/office/officeart/2008/layout/PictureStrips"/>
    <dgm:cxn modelId="{85B78D19-F8CD-244B-BAD0-E3FFA957DCFD}" srcId="{5F40F7B4-1020-E94E-BC83-6C9B0986EBB6}" destId="{EFDA8515-0743-C444-9503-42C165538077}" srcOrd="0" destOrd="0" parTransId="{F3C261B5-E1C9-3B46-8030-978C9A851A33}" sibTransId="{61BF3161-3021-204D-9E72-68818D8BBBAC}"/>
    <dgm:cxn modelId="{86B7F06F-F01D-0447-A4BF-236CF172CD86}" srcId="{5F40F7B4-1020-E94E-BC83-6C9B0986EBB6}" destId="{0E4FCA82-BA02-C04B-AFF3-CAB9BF736992}" srcOrd="3" destOrd="0" parTransId="{E29ED9DB-EFC7-504A-89CA-EDC086954DE7}" sibTransId="{86F2634B-C6EE-7B49-ACB3-404C47B92826}"/>
    <dgm:cxn modelId="{65935A9E-CCB6-49BB-838D-30A669288961}" type="presParOf" srcId="{9C465AE3-3924-7C42-A8CF-FFCD31FE03FD}" destId="{DC950AE3-D9A6-9B49-AB81-79A2D0386D77}" srcOrd="0" destOrd="0" presId="urn:microsoft.com/office/officeart/2008/layout/PictureStrips"/>
    <dgm:cxn modelId="{25E9D5FF-1855-4888-8008-52D3B0584C8B}" type="presParOf" srcId="{DC950AE3-D9A6-9B49-AB81-79A2D0386D77}" destId="{FCF4B9BC-C91D-AF44-837E-C72898DF705E}" srcOrd="0" destOrd="0" presId="urn:microsoft.com/office/officeart/2008/layout/PictureStrips"/>
    <dgm:cxn modelId="{3C9ECBFF-9041-489B-9EFE-6F4042AE309E}" type="presParOf" srcId="{DC950AE3-D9A6-9B49-AB81-79A2D0386D77}" destId="{6D8F87DF-FC2D-594F-A3F5-4F34060549DE}" srcOrd="1" destOrd="0" presId="urn:microsoft.com/office/officeart/2008/layout/PictureStrips"/>
    <dgm:cxn modelId="{B237BA94-4291-4D46-A725-01A929E7376A}" type="presParOf" srcId="{9C465AE3-3924-7C42-A8CF-FFCD31FE03FD}" destId="{2E05D384-6BC0-0A46-B0DB-CC78B611DCF8}" srcOrd="1" destOrd="0" presId="urn:microsoft.com/office/officeart/2008/layout/PictureStrips"/>
    <dgm:cxn modelId="{FE9890F9-2B61-4049-9D0E-89D306462CB4}" type="presParOf" srcId="{9C465AE3-3924-7C42-A8CF-FFCD31FE03FD}" destId="{4E547218-1335-134A-979F-104D803E9B15}" srcOrd="2" destOrd="0" presId="urn:microsoft.com/office/officeart/2008/layout/PictureStrips"/>
    <dgm:cxn modelId="{F1B0C29E-CB9D-47D7-A393-097A6B46CBD7}" type="presParOf" srcId="{4E547218-1335-134A-979F-104D803E9B15}" destId="{FAC3F695-C665-3941-B95D-C80B96502E92}" srcOrd="0" destOrd="0" presId="urn:microsoft.com/office/officeart/2008/layout/PictureStrips"/>
    <dgm:cxn modelId="{B3015454-B055-4FC4-AD0A-0869361E1D23}" type="presParOf" srcId="{4E547218-1335-134A-979F-104D803E9B15}" destId="{EE495A3F-A471-F344-83CE-42C50DE74CF3}" srcOrd="1" destOrd="0" presId="urn:microsoft.com/office/officeart/2008/layout/PictureStrips"/>
    <dgm:cxn modelId="{3F0A4A6B-A2CE-498B-8134-BBA8529FC55A}" type="presParOf" srcId="{9C465AE3-3924-7C42-A8CF-FFCD31FE03FD}" destId="{6F7627D7-8CD5-A746-BCC4-A18DD9A178FE}" srcOrd="3" destOrd="0" presId="urn:microsoft.com/office/officeart/2008/layout/PictureStrips"/>
    <dgm:cxn modelId="{8BBF3B83-5552-4C28-9B1D-47CFF66467A9}" type="presParOf" srcId="{9C465AE3-3924-7C42-A8CF-FFCD31FE03FD}" destId="{9BF3B75B-B7F8-DA4D-85B3-60372ACB3C88}" srcOrd="4" destOrd="0" presId="urn:microsoft.com/office/officeart/2008/layout/PictureStrips"/>
    <dgm:cxn modelId="{7AF7FC05-F54A-46EF-880B-836B04BC2884}" type="presParOf" srcId="{9BF3B75B-B7F8-DA4D-85B3-60372ACB3C88}" destId="{60CEA2B8-2038-AA43-84CF-3F1ADE620307}" srcOrd="0" destOrd="0" presId="urn:microsoft.com/office/officeart/2008/layout/PictureStrips"/>
    <dgm:cxn modelId="{29537CEE-A1ED-4474-B2CE-FF64ADE7DB90}" type="presParOf" srcId="{9BF3B75B-B7F8-DA4D-85B3-60372ACB3C88}" destId="{893498BD-F937-6C4A-817C-96376AFBB40A}" srcOrd="1" destOrd="0" presId="urn:microsoft.com/office/officeart/2008/layout/PictureStrips"/>
    <dgm:cxn modelId="{C6FD0ED7-E91B-44C0-804B-25728E4F4632}" type="presParOf" srcId="{9C465AE3-3924-7C42-A8CF-FFCD31FE03FD}" destId="{75C01B7F-867A-4744-82F3-BBB50AA8B1D6}" srcOrd="5" destOrd="0" presId="urn:microsoft.com/office/officeart/2008/layout/PictureStrips"/>
    <dgm:cxn modelId="{98ACCB14-AEB3-4D06-820D-12A099A38167}" type="presParOf" srcId="{9C465AE3-3924-7C42-A8CF-FFCD31FE03FD}" destId="{F8C06D11-7027-E44F-B4C9-5543787DFC65}" srcOrd="6" destOrd="0" presId="urn:microsoft.com/office/officeart/2008/layout/PictureStrips"/>
    <dgm:cxn modelId="{54A86B80-832D-400E-A968-AA19675F8317}" type="presParOf" srcId="{F8C06D11-7027-E44F-B4C9-5543787DFC65}" destId="{074C381D-032D-3346-B474-39D9448445A8}" srcOrd="0" destOrd="0" presId="urn:microsoft.com/office/officeart/2008/layout/PictureStrips"/>
    <dgm:cxn modelId="{819ED6CE-0502-468F-8E02-460D56D21C18}" type="presParOf" srcId="{F8C06D11-7027-E44F-B4C9-5543787DFC65}" destId="{8028BE10-4DD3-3E43-BFF4-05873E411548}"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C52028A-48C0-9649-B7C9-A524EC3B4A5E}" type="doc">
      <dgm:prSet loTypeId="urn:microsoft.com/office/officeart/2005/8/layout/process5" loCatId="" qsTypeId="urn:microsoft.com/office/officeart/2005/8/quickstyle/simple4" qsCatId="simple" csTypeId="urn:microsoft.com/office/officeart/2005/8/colors/colorful1" csCatId="colorful" phldr="1"/>
      <dgm:spPr/>
    </dgm:pt>
    <dgm:pt modelId="{9B71F3CA-D65A-7748-ABC4-7C3062AF3B1A}">
      <dgm:prSet phldrT="[Text]"/>
      <dgm:spPr/>
      <dgm:t>
        <a:bodyPr/>
        <a:lstStyle/>
        <a:p>
          <a:r>
            <a:rPr lang="en-US" dirty="0" smtClean="0"/>
            <a:t>Idea</a:t>
          </a:r>
          <a:endParaRPr lang="en-US" dirty="0"/>
        </a:p>
      </dgm:t>
    </dgm:pt>
    <dgm:pt modelId="{D76B74ED-8095-7E43-8432-D18BCA174E4D}" type="parTrans" cxnId="{93A2AD45-1B6B-4B4A-A42A-BDE32E6680A5}">
      <dgm:prSet/>
      <dgm:spPr/>
      <dgm:t>
        <a:bodyPr/>
        <a:lstStyle/>
        <a:p>
          <a:endParaRPr lang="en-US"/>
        </a:p>
      </dgm:t>
    </dgm:pt>
    <dgm:pt modelId="{3DE386DE-BFF6-E74D-B5E7-D3FF36CC5B3A}" type="sibTrans" cxnId="{93A2AD45-1B6B-4B4A-A42A-BDE32E6680A5}">
      <dgm:prSet/>
      <dgm:spPr/>
      <dgm:t>
        <a:bodyPr/>
        <a:lstStyle/>
        <a:p>
          <a:endParaRPr lang="en-US"/>
        </a:p>
      </dgm:t>
    </dgm:pt>
    <dgm:pt modelId="{3EB22F92-C723-C047-B0B8-B95059CC7CAC}">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smtClean="0"/>
            <a:t>Research</a:t>
          </a:r>
          <a:endParaRPr lang="en-US" dirty="0"/>
        </a:p>
      </dgm:t>
    </dgm:pt>
    <dgm:pt modelId="{DCF0B0D0-ED69-4C4A-ABB9-1E6905B22B82}" type="parTrans" cxnId="{440A88DC-1A37-D34D-BE75-70CFFFCE5160}">
      <dgm:prSet/>
      <dgm:spPr/>
      <dgm:t>
        <a:bodyPr/>
        <a:lstStyle/>
        <a:p>
          <a:endParaRPr lang="en-US"/>
        </a:p>
      </dgm:t>
    </dgm:pt>
    <dgm:pt modelId="{433FA21F-BAAB-7847-A91A-D54214A07320}" type="sibTrans" cxnId="{440A88DC-1A37-D34D-BE75-70CFFFCE5160}">
      <dgm:prSet>
        <dgm:style>
          <a:lnRef idx="0">
            <a:schemeClr val="accent1"/>
          </a:lnRef>
          <a:fillRef idx="3">
            <a:schemeClr val="accent1"/>
          </a:fillRef>
          <a:effectRef idx="3">
            <a:schemeClr val="accent1"/>
          </a:effectRef>
          <a:fontRef idx="minor">
            <a:schemeClr val="lt1"/>
          </a:fontRef>
        </dgm:style>
      </dgm:prSet>
      <dgm:spPr/>
      <dgm:t>
        <a:bodyPr/>
        <a:lstStyle/>
        <a:p>
          <a:endParaRPr lang="en-US"/>
        </a:p>
      </dgm:t>
    </dgm:pt>
    <dgm:pt modelId="{04B3B60E-4042-A64A-BEB4-7A3E7108F2C2}">
      <dgm:prSet phldrT="[Text]"/>
      <dgm:spPr/>
      <dgm:t>
        <a:bodyPr/>
        <a:lstStyle/>
        <a:p>
          <a:r>
            <a:rPr lang="en-US" dirty="0" smtClean="0"/>
            <a:t>Laboratory Prototype</a:t>
          </a:r>
          <a:endParaRPr lang="en-US" dirty="0"/>
        </a:p>
      </dgm:t>
    </dgm:pt>
    <dgm:pt modelId="{4BE7BCD6-A691-AF4D-A6CF-A7077A422D46}" type="parTrans" cxnId="{22AEA21B-617C-574E-9D39-C0B4A2094F09}">
      <dgm:prSet/>
      <dgm:spPr/>
      <dgm:t>
        <a:bodyPr/>
        <a:lstStyle/>
        <a:p>
          <a:endParaRPr lang="en-US"/>
        </a:p>
      </dgm:t>
    </dgm:pt>
    <dgm:pt modelId="{71E1E4DA-C094-C442-9D50-692AFEAC3A92}" type="sibTrans" cxnId="{22AEA21B-617C-574E-9D39-C0B4A2094F09}">
      <dgm:prSet/>
      <dgm:spPr/>
      <dgm:t>
        <a:bodyPr/>
        <a:lstStyle/>
        <a:p>
          <a:endParaRPr lang="en-US"/>
        </a:p>
      </dgm:t>
    </dgm:pt>
    <dgm:pt modelId="{B2AA73A7-1D19-924E-84DE-901B1AF63999}">
      <dgm:prSet phldrT="[Text]"/>
      <dgm:spPr/>
      <dgm:t>
        <a:bodyPr/>
        <a:lstStyle/>
        <a:p>
          <a:r>
            <a:rPr lang="en-US" dirty="0" smtClean="0"/>
            <a:t>Laboratory Model</a:t>
          </a:r>
          <a:endParaRPr lang="en-US" dirty="0"/>
        </a:p>
      </dgm:t>
    </dgm:pt>
    <dgm:pt modelId="{3CD97008-C89B-364F-AA8D-066B7A801A38}" type="parTrans" cxnId="{F0C5A9A8-3FB2-FE46-9019-0519A6C3FBBB}">
      <dgm:prSet/>
      <dgm:spPr/>
      <dgm:t>
        <a:bodyPr/>
        <a:lstStyle/>
        <a:p>
          <a:endParaRPr lang="en-US"/>
        </a:p>
      </dgm:t>
    </dgm:pt>
    <dgm:pt modelId="{487A5381-42ED-9D46-B5E6-7D5036C47F90}" type="sibTrans" cxnId="{F0C5A9A8-3FB2-FE46-9019-0519A6C3FBBB}">
      <dgm:prSet/>
      <dgm:spPr/>
      <dgm:t>
        <a:bodyPr/>
        <a:lstStyle/>
        <a:p>
          <a:endParaRPr lang="en-US"/>
        </a:p>
      </dgm:t>
    </dgm:pt>
    <dgm:pt modelId="{586F36E3-7526-7848-B32A-D4C5792A83BF}">
      <dgm:prSet phldrT="[Text]"/>
      <dgm:spPr/>
      <dgm:t>
        <a:bodyPr/>
        <a:lstStyle/>
        <a:p>
          <a:r>
            <a:rPr lang="en-US" dirty="0" smtClean="0"/>
            <a:t>Development</a:t>
          </a:r>
          <a:endParaRPr lang="en-US" dirty="0"/>
        </a:p>
      </dgm:t>
    </dgm:pt>
    <dgm:pt modelId="{B3D61BCC-23EE-644D-85FB-144645C0BF2B}" type="parTrans" cxnId="{3152146E-F0F1-0E49-B901-CC28E0E019AB}">
      <dgm:prSet/>
      <dgm:spPr/>
      <dgm:t>
        <a:bodyPr/>
        <a:lstStyle/>
        <a:p>
          <a:endParaRPr lang="en-US"/>
        </a:p>
      </dgm:t>
    </dgm:pt>
    <dgm:pt modelId="{A3F2DD24-E2C8-FC48-8F90-A3F6D611EF03}" type="sibTrans" cxnId="{3152146E-F0F1-0E49-B901-CC28E0E019AB}">
      <dgm:prSet/>
      <dgm:spPr/>
      <dgm:t>
        <a:bodyPr/>
        <a:lstStyle/>
        <a:p>
          <a:endParaRPr lang="en-US"/>
        </a:p>
      </dgm:t>
    </dgm:pt>
    <dgm:pt modelId="{16BFD235-A16E-A74A-B876-CAFDE3178985}">
      <dgm:prSet phldrT="[Text]"/>
      <dgm:spPr/>
      <dgm:t>
        <a:bodyPr/>
        <a:lstStyle/>
        <a:p>
          <a:r>
            <a:rPr lang="en-US" dirty="0" smtClean="0"/>
            <a:t>Development</a:t>
          </a:r>
          <a:endParaRPr lang="en-US" dirty="0"/>
        </a:p>
      </dgm:t>
    </dgm:pt>
    <dgm:pt modelId="{C58FF568-E158-3A4F-98A0-5EF694C61B2C}" type="parTrans" cxnId="{FD6A4CE2-FEF5-CA4F-90C7-52AB618BEBB4}">
      <dgm:prSet/>
      <dgm:spPr/>
      <dgm:t>
        <a:bodyPr/>
        <a:lstStyle/>
        <a:p>
          <a:endParaRPr lang="en-US"/>
        </a:p>
      </dgm:t>
    </dgm:pt>
    <dgm:pt modelId="{67708720-CDE8-9248-BF31-286360ADD308}" type="sibTrans" cxnId="{FD6A4CE2-FEF5-CA4F-90C7-52AB618BEBB4}">
      <dgm:prSet/>
      <dgm:spPr/>
      <dgm:t>
        <a:bodyPr/>
        <a:lstStyle/>
        <a:p>
          <a:endParaRPr lang="en-US"/>
        </a:p>
      </dgm:t>
    </dgm:pt>
    <dgm:pt modelId="{1A8127EE-9B13-5D4B-A4C8-48E0AA0AEBC9}">
      <dgm:prSet phldrT="[Text]">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n-US" dirty="0" smtClean="0"/>
            <a:t>Production Prototype</a:t>
          </a:r>
          <a:endParaRPr lang="en-US" dirty="0"/>
        </a:p>
      </dgm:t>
    </dgm:pt>
    <dgm:pt modelId="{FD861B62-06F9-ED4E-934C-0B909922B9B7}" type="parTrans" cxnId="{E898F175-8E86-DC4E-AD39-AF1F2C550FD5}">
      <dgm:prSet/>
      <dgm:spPr/>
      <dgm:t>
        <a:bodyPr/>
        <a:lstStyle/>
        <a:p>
          <a:endParaRPr lang="en-US"/>
        </a:p>
      </dgm:t>
    </dgm:pt>
    <dgm:pt modelId="{991A29A5-CC2E-314D-A4D1-19E536E6E958}" type="sibTrans" cxnId="{E898F175-8E86-DC4E-AD39-AF1F2C550FD5}">
      <dgm:prSet>
        <dgm:style>
          <a:lnRef idx="0">
            <a:schemeClr val="accent1"/>
          </a:lnRef>
          <a:fillRef idx="3">
            <a:schemeClr val="accent1"/>
          </a:fillRef>
          <a:effectRef idx="3">
            <a:schemeClr val="accent1"/>
          </a:effectRef>
          <a:fontRef idx="minor">
            <a:schemeClr val="lt1"/>
          </a:fontRef>
        </dgm:style>
      </dgm:prSet>
      <dgm:spPr/>
      <dgm:t>
        <a:bodyPr/>
        <a:lstStyle/>
        <a:p>
          <a:endParaRPr lang="en-US"/>
        </a:p>
      </dgm:t>
    </dgm:pt>
    <dgm:pt modelId="{5188E0AE-43B2-2D4F-9273-EF7E1BBF9C17}">
      <dgm:prSet phldrT="[Text]"/>
      <dgm:spPr/>
      <dgm:t>
        <a:bodyPr/>
        <a:lstStyle/>
        <a:p>
          <a:r>
            <a:rPr lang="en-US" dirty="0" smtClean="0"/>
            <a:t>Development</a:t>
          </a:r>
          <a:endParaRPr lang="en-US" dirty="0"/>
        </a:p>
      </dgm:t>
    </dgm:pt>
    <dgm:pt modelId="{7DA5879E-54D8-E646-BD44-DB4A9B4386F1}" type="parTrans" cxnId="{C9435A2D-513E-3141-A1FB-A5EEB569594B}">
      <dgm:prSet/>
      <dgm:spPr/>
      <dgm:t>
        <a:bodyPr/>
        <a:lstStyle/>
        <a:p>
          <a:endParaRPr lang="en-US"/>
        </a:p>
      </dgm:t>
    </dgm:pt>
    <dgm:pt modelId="{C167B8E3-CF0B-E14F-AB93-4C74DE61D310}" type="sibTrans" cxnId="{C9435A2D-513E-3141-A1FB-A5EEB569594B}">
      <dgm:prSet/>
      <dgm:spPr/>
      <dgm:t>
        <a:bodyPr/>
        <a:lstStyle/>
        <a:p>
          <a:endParaRPr lang="en-US"/>
        </a:p>
      </dgm:t>
    </dgm:pt>
    <dgm:pt modelId="{85D6A333-3FA6-9E46-AD7D-F41A91CC9509}">
      <dgm:prSet phldrT="[Text]"/>
      <dgm:spPr/>
      <dgm:t>
        <a:bodyPr/>
        <a:lstStyle/>
        <a:p>
          <a:r>
            <a:rPr lang="en-US" dirty="0" smtClean="0"/>
            <a:t>Commercial Prototype</a:t>
          </a:r>
          <a:endParaRPr lang="en-US" dirty="0"/>
        </a:p>
      </dgm:t>
    </dgm:pt>
    <dgm:pt modelId="{A41A95EE-D89B-1243-9E83-63A135209B0D}" type="parTrans" cxnId="{713983C2-1C36-0647-BD6E-FB13F0C076BD}">
      <dgm:prSet/>
      <dgm:spPr/>
      <dgm:t>
        <a:bodyPr/>
        <a:lstStyle/>
        <a:p>
          <a:endParaRPr lang="en-US"/>
        </a:p>
      </dgm:t>
    </dgm:pt>
    <dgm:pt modelId="{A4422606-74DE-894B-B1B1-217A02B76793}" type="sibTrans" cxnId="{713983C2-1C36-0647-BD6E-FB13F0C076BD}">
      <dgm:prSet/>
      <dgm:spPr/>
      <dgm:t>
        <a:bodyPr/>
        <a:lstStyle/>
        <a:p>
          <a:endParaRPr lang="en-US"/>
        </a:p>
      </dgm:t>
    </dgm:pt>
    <dgm:pt modelId="{A9FBADC3-EBB0-DE48-9D20-63F80B1868D4}">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Production &amp; Commercialization</a:t>
          </a:r>
          <a:endParaRPr lang="en-US" dirty="0"/>
        </a:p>
      </dgm:t>
    </dgm:pt>
    <dgm:pt modelId="{B46121E9-5397-7740-A95A-05017858DC19}" type="parTrans" cxnId="{53E32359-AA22-384A-9791-0AAE2B30ABC1}">
      <dgm:prSet/>
      <dgm:spPr/>
      <dgm:t>
        <a:bodyPr/>
        <a:lstStyle/>
        <a:p>
          <a:endParaRPr lang="en-US"/>
        </a:p>
      </dgm:t>
    </dgm:pt>
    <dgm:pt modelId="{73C3B464-6855-B948-8CFE-1CB31300EA99}" type="sibTrans" cxnId="{53E32359-AA22-384A-9791-0AAE2B30ABC1}">
      <dgm:prSet/>
      <dgm:spPr/>
      <dgm:t>
        <a:bodyPr/>
        <a:lstStyle/>
        <a:p>
          <a:endParaRPr lang="en-US"/>
        </a:p>
      </dgm:t>
    </dgm:pt>
    <dgm:pt modelId="{C9613EDA-C769-8646-909D-6E025ADCE53C}" type="pres">
      <dgm:prSet presAssocID="{DC52028A-48C0-9649-B7C9-A524EC3B4A5E}" presName="diagram" presStyleCnt="0">
        <dgm:presLayoutVars>
          <dgm:dir/>
          <dgm:resizeHandles val="exact"/>
        </dgm:presLayoutVars>
      </dgm:prSet>
      <dgm:spPr/>
    </dgm:pt>
    <dgm:pt modelId="{2039BC3D-29FC-B449-88CC-0EFFD9BFC2E3}" type="pres">
      <dgm:prSet presAssocID="{9B71F3CA-D65A-7748-ABC4-7C3062AF3B1A}" presName="node" presStyleLbl="node1" presStyleIdx="0" presStyleCnt="10">
        <dgm:presLayoutVars>
          <dgm:bulletEnabled val="1"/>
        </dgm:presLayoutVars>
      </dgm:prSet>
      <dgm:spPr/>
      <dgm:t>
        <a:bodyPr/>
        <a:lstStyle/>
        <a:p>
          <a:endParaRPr lang="en-US"/>
        </a:p>
      </dgm:t>
    </dgm:pt>
    <dgm:pt modelId="{53B0CB52-0107-694C-8AD2-B769D6B3B753}" type="pres">
      <dgm:prSet presAssocID="{3DE386DE-BFF6-E74D-B5E7-D3FF36CC5B3A}" presName="sibTrans" presStyleLbl="sibTrans2D1" presStyleIdx="0" presStyleCnt="9"/>
      <dgm:spPr/>
      <dgm:t>
        <a:bodyPr/>
        <a:lstStyle/>
        <a:p>
          <a:endParaRPr lang="en-US"/>
        </a:p>
      </dgm:t>
    </dgm:pt>
    <dgm:pt modelId="{61C9B869-F39B-9D45-A2D5-F974603E6B1B}" type="pres">
      <dgm:prSet presAssocID="{3DE386DE-BFF6-E74D-B5E7-D3FF36CC5B3A}" presName="connectorText" presStyleLbl="sibTrans2D1" presStyleIdx="0" presStyleCnt="9"/>
      <dgm:spPr/>
      <dgm:t>
        <a:bodyPr/>
        <a:lstStyle/>
        <a:p>
          <a:endParaRPr lang="en-US"/>
        </a:p>
      </dgm:t>
    </dgm:pt>
    <dgm:pt modelId="{687D580C-D036-3149-B4F9-0DCCBEC47C45}" type="pres">
      <dgm:prSet presAssocID="{3EB22F92-C723-C047-B0B8-B95059CC7CAC}" presName="node" presStyleLbl="node1" presStyleIdx="1" presStyleCnt="10">
        <dgm:presLayoutVars>
          <dgm:bulletEnabled val="1"/>
        </dgm:presLayoutVars>
      </dgm:prSet>
      <dgm:spPr/>
      <dgm:t>
        <a:bodyPr/>
        <a:lstStyle/>
        <a:p>
          <a:endParaRPr lang="en-US"/>
        </a:p>
      </dgm:t>
    </dgm:pt>
    <dgm:pt modelId="{117C878B-7719-9F4C-85B6-BD47BA9D7FD5}" type="pres">
      <dgm:prSet presAssocID="{433FA21F-BAAB-7847-A91A-D54214A07320}" presName="sibTrans" presStyleLbl="sibTrans2D1" presStyleIdx="1" presStyleCnt="9"/>
      <dgm:spPr/>
      <dgm:t>
        <a:bodyPr/>
        <a:lstStyle/>
        <a:p>
          <a:endParaRPr lang="en-US"/>
        </a:p>
      </dgm:t>
    </dgm:pt>
    <dgm:pt modelId="{FEF4A41F-4C84-C84B-A054-14FC9D38BCC9}" type="pres">
      <dgm:prSet presAssocID="{433FA21F-BAAB-7847-A91A-D54214A07320}" presName="connectorText" presStyleLbl="sibTrans2D1" presStyleIdx="1" presStyleCnt="9"/>
      <dgm:spPr/>
      <dgm:t>
        <a:bodyPr/>
        <a:lstStyle/>
        <a:p>
          <a:endParaRPr lang="en-US"/>
        </a:p>
      </dgm:t>
    </dgm:pt>
    <dgm:pt modelId="{5D697A8C-DC84-7E44-AC7B-AA049DDDA32E}" type="pres">
      <dgm:prSet presAssocID="{B2AA73A7-1D19-924E-84DE-901B1AF63999}" presName="node" presStyleLbl="node1" presStyleIdx="2" presStyleCnt="10">
        <dgm:presLayoutVars>
          <dgm:bulletEnabled val="1"/>
        </dgm:presLayoutVars>
      </dgm:prSet>
      <dgm:spPr/>
      <dgm:t>
        <a:bodyPr/>
        <a:lstStyle/>
        <a:p>
          <a:endParaRPr lang="en-US"/>
        </a:p>
      </dgm:t>
    </dgm:pt>
    <dgm:pt modelId="{718C85BB-BF76-2649-8E09-F883C5F8F30D}" type="pres">
      <dgm:prSet presAssocID="{487A5381-42ED-9D46-B5E6-7D5036C47F90}" presName="sibTrans" presStyleLbl="sibTrans2D1" presStyleIdx="2" presStyleCnt="9"/>
      <dgm:spPr/>
      <dgm:t>
        <a:bodyPr/>
        <a:lstStyle/>
        <a:p>
          <a:endParaRPr lang="en-US"/>
        </a:p>
      </dgm:t>
    </dgm:pt>
    <dgm:pt modelId="{AFD18A22-9E98-394E-9683-B84E19A44EDE}" type="pres">
      <dgm:prSet presAssocID="{487A5381-42ED-9D46-B5E6-7D5036C47F90}" presName="connectorText" presStyleLbl="sibTrans2D1" presStyleIdx="2" presStyleCnt="9"/>
      <dgm:spPr/>
      <dgm:t>
        <a:bodyPr/>
        <a:lstStyle/>
        <a:p>
          <a:endParaRPr lang="en-US"/>
        </a:p>
      </dgm:t>
    </dgm:pt>
    <dgm:pt modelId="{77716A76-DD1E-0742-AA6F-90429732ED63}" type="pres">
      <dgm:prSet presAssocID="{586F36E3-7526-7848-B32A-D4C5792A83BF}" presName="node" presStyleLbl="node1" presStyleIdx="3" presStyleCnt="10">
        <dgm:presLayoutVars>
          <dgm:bulletEnabled val="1"/>
        </dgm:presLayoutVars>
      </dgm:prSet>
      <dgm:spPr/>
      <dgm:t>
        <a:bodyPr/>
        <a:lstStyle/>
        <a:p>
          <a:endParaRPr lang="en-US"/>
        </a:p>
      </dgm:t>
    </dgm:pt>
    <dgm:pt modelId="{38E8D895-3D1C-F747-96FC-04CE0D1BEEB8}" type="pres">
      <dgm:prSet presAssocID="{A3F2DD24-E2C8-FC48-8F90-A3F6D611EF03}" presName="sibTrans" presStyleLbl="sibTrans2D1" presStyleIdx="3" presStyleCnt="9"/>
      <dgm:spPr/>
      <dgm:t>
        <a:bodyPr/>
        <a:lstStyle/>
        <a:p>
          <a:endParaRPr lang="en-US"/>
        </a:p>
      </dgm:t>
    </dgm:pt>
    <dgm:pt modelId="{8F0D9F09-7C97-C34C-9353-CB45A491CFDC}" type="pres">
      <dgm:prSet presAssocID="{A3F2DD24-E2C8-FC48-8F90-A3F6D611EF03}" presName="connectorText" presStyleLbl="sibTrans2D1" presStyleIdx="3" presStyleCnt="9"/>
      <dgm:spPr/>
      <dgm:t>
        <a:bodyPr/>
        <a:lstStyle/>
        <a:p>
          <a:endParaRPr lang="en-US"/>
        </a:p>
      </dgm:t>
    </dgm:pt>
    <dgm:pt modelId="{0AFA8EDB-0FCF-DD46-8EDA-658737C687CB}" type="pres">
      <dgm:prSet presAssocID="{04B3B60E-4042-A64A-BEB4-7A3E7108F2C2}" presName="node" presStyleLbl="node1" presStyleIdx="4" presStyleCnt="10">
        <dgm:presLayoutVars>
          <dgm:bulletEnabled val="1"/>
        </dgm:presLayoutVars>
      </dgm:prSet>
      <dgm:spPr/>
      <dgm:t>
        <a:bodyPr/>
        <a:lstStyle/>
        <a:p>
          <a:endParaRPr lang="en-US"/>
        </a:p>
      </dgm:t>
    </dgm:pt>
    <dgm:pt modelId="{A2683094-0BF0-3445-9AB5-08A7AF5AF2AF}" type="pres">
      <dgm:prSet presAssocID="{71E1E4DA-C094-C442-9D50-692AFEAC3A92}" presName="sibTrans" presStyleLbl="sibTrans2D1" presStyleIdx="4" presStyleCnt="9"/>
      <dgm:spPr/>
      <dgm:t>
        <a:bodyPr/>
        <a:lstStyle/>
        <a:p>
          <a:endParaRPr lang="en-US"/>
        </a:p>
      </dgm:t>
    </dgm:pt>
    <dgm:pt modelId="{45325E6A-B54A-7549-AC63-3224032DEE93}" type="pres">
      <dgm:prSet presAssocID="{71E1E4DA-C094-C442-9D50-692AFEAC3A92}" presName="connectorText" presStyleLbl="sibTrans2D1" presStyleIdx="4" presStyleCnt="9"/>
      <dgm:spPr/>
      <dgm:t>
        <a:bodyPr/>
        <a:lstStyle/>
        <a:p>
          <a:endParaRPr lang="en-US"/>
        </a:p>
      </dgm:t>
    </dgm:pt>
    <dgm:pt modelId="{5F0D1D4A-A284-5B41-91BB-06069D7F23CA}" type="pres">
      <dgm:prSet presAssocID="{16BFD235-A16E-A74A-B876-CAFDE3178985}" presName="node" presStyleLbl="node1" presStyleIdx="5" presStyleCnt="10">
        <dgm:presLayoutVars>
          <dgm:bulletEnabled val="1"/>
        </dgm:presLayoutVars>
      </dgm:prSet>
      <dgm:spPr/>
      <dgm:t>
        <a:bodyPr/>
        <a:lstStyle/>
        <a:p>
          <a:endParaRPr lang="en-US"/>
        </a:p>
      </dgm:t>
    </dgm:pt>
    <dgm:pt modelId="{CB8572E0-9404-B74D-A51A-2E971731AE9B}" type="pres">
      <dgm:prSet presAssocID="{67708720-CDE8-9248-BF31-286360ADD308}" presName="sibTrans" presStyleLbl="sibTrans2D1" presStyleIdx="5" presStyleCnt="9"/>
      <dgm:spPr/>
      <dgm:t>
        <a:bodyPr/>
        <a:lstStyle/>
        <a:p>
          <a:endParaRPr lang="en-US"/>
        </a:p>
      </dgm:t>
    </dgm:pt>
    <dgm:pt modelId="{9254B853-D904-104F-910D-753A8D36B985}" type="pres">
      <dgm:prSet presAssocID="{67708720-CDE8-9248-BF31-286360ADD308}" presName="connectorText" presStyleLbl="sibTrans2D1" presStyleIdx="5" presStyleCnt="9"/>
      <dgm:spPr/>
      <dgm:t>
        <a:bodyPr/>
        <a:lstStyle/>
        <a:p>
          <a:endParaRPr lang="en-US"/>
        </a:p>
      </dgm:t>
    </dgm:pt>
    <dgm:pt modelId="{BF06DF29-4AC4-7B4F-B267-D4F22139A2CF}" type="pres">
      <dgm:prSet presAssocID="{1A8127EE-9B13-5D4B-A4C8-48E0AA0AEBC9}" presName="node" presStyleLbl="node1" presStyleIdx="6" presStyleCnt="10">
        <dgm:presLayoutVars>
          <dgm:bulletEnabled val="1"/>
        </dgm:presLayoutVars>
      </dgm:prSet>
      <dgm:spPr/>
      <dgm:t>
        <a:bodyPr/>
        <a:lstStyle/>
        <a:p>
          <a:endParaRPr lang="en-US"/>
        </a:p>
      </dgm:t>
    </dgm:pt>
    <dgm:pt modelId="{53BBCAA8-D528-0B4F-868C-95116B003DC6}" type="pres">
      <dgm:prSet presAssocID="{991A29A5-CC2E-314D-A4D1-19E536E6E958}" presName="sibTrans" presStyleLbl="sibTrans2D1" presStyleIdx="6" presStyleCnt="9"/>
      <dgm:spPr/>
      <dgm:t>
        <a:bodyPr/>
        <a:lstStyle/>
        <a:p>
          <a:endParaRPr lang="en-US"/>
        </a:p>
      </dgm:t>
    </dgm:pt>
    <dgm:pt modelId="{BBA4837B-75B3-2240-9331-6D7C6831D908}" type="pres">
      <dgm:prSet presAssocID="{991A29A5-CC2E-314D-A4D1-19E536E6E958}" presName="connectorText" presStyleLbl="sibTrans2D1" presStyleIdx="6" presStyleCnt="9"/>
      <dgm:spPr/>
      <dgm:t>
        <a:bodyPr/>
        <a:lstStyle/>
        <a:p>
          <a:endParaRPr lang="en-US"/>
        </a:p>
      </dgm:t>
    </dgm:pt>
    <dgm:pt modelId="{A0724949-DAE6-484D-8099-AD845E8ED81F}" type="pres">
      <dgm:prSet presAssocID="{5188E0AE-43B2-2D4F-9273-EF7E1BBF9C17}" presName="node" presStyleLbl="node1" presStyleIdx="7" presStyleCnt="10">
        <dgm:presLayoutVars>
          <dgm:bulletEnabled val="1"/>
        </dgm:presLayoutVars>
      </dgm:prSet>
      <dgm:spPr/>
      <dgm:t>
        <a:bodyPr/>
        <a:lstStyle/>
        <a:p>
          <a:endParaRPr lang="en-US"/>
        </a:p>
      </dgm:t>
    </dgm:pt>
    <dgm:pt modelId="{D2DA38E3-91E9-9542-8BEE-5C6C15E14229}" type="pres">
      <dgm:prSet presAssocID="{C167B8E3-CF0B-E14F-AB93-4C74DE61D310}" presName="sibTrans" presStyleLbl="sibTrans2D1" presStyleIdx="7" presStyleCnt="9"/>
      <dgm:spPr/>
      <dgm:t>
        <a:bodyPr/>
        <a:lstStyle/>
        <a:p>
          <a:endParaRPr lang="en-US"/>
        </a:p>
      </dgm:t>
    </dgm:pt>
    <dgm:pt modelId="{837D6A0F-38CB-8C48-91E6-80A4D7FE4338}" type="pres">
      <dgm:prSet presAssocID="{C167B8E3-CF0B-E14F-AB93-4C74DE61D310}" presName="connectorText" presStyleLbl="sibTrans2D1" presStyleIdx="7" presStyleCnt="9"/>
      <dgm:spPr/>
      <dgm:t>
        <a:bodyPr/>
        <a:lstStyle/>
        <a:p>
          <a:endParaRPr lang="en-US"/>
        </a:p>
      </dgm:t>
    </dgm:pt>
    <dgm:pt modelId="{FBE09220-C25B-DF49-993E-2812EB11E5EF}" type="pres">
      <dgm:prSet presAssocID="{85D6A333-3FA6-9E46-AD7D-F41A91CC9509}" presName="node" presStyleLbl="node1" presStyleIdx="8" presStyleCnt="10">
        <dgm:presLayoutVars>
          <dgm:bulletEnabled val="1"/>
        </dgm:presLayoutVars>
      </dgm:prSet>
      <dgm:spPr/>
      <dgm:t>
        <a:bodyPr/>
        <a:lstStyle/>
        <a:p>
          <a:endParaRPr lang="en-US"/>
        </a:p>
      </dgm:t>
    </dgm:pt>
    <dgm:pt modelId="{46C8A68F-CF85-8546-8A68-47B02C6B9239}" type="pres">
      <dgm:prSet presAssocID="{A4422606-74DE-894B-B1B1-217A02B76793}" presName="sibTrans" presStyleLbl="sibTrans2D1" presStyleIdx="8" presStyleCnt="9"/>
      <dgm:spPr/>
      <dgm:t>
        <a:bodyPr/>
        <a:lstStyle/>
        <a:p>
          <a:endParaRPr lang="en-US"/>
        </a:p>
      </dgm:t>
    </dgm:pt>
    <dgm:pt modelId="{A1B6CEE6-270C-1C43-B0CE-815F1310527F}" type="pres">
      <dgm:prSet presAssocID="{A4422606-74DE-894B-B1B1-217A02B76793}" presName="connectorText" presStyleLbl="sibTrans2D1" presStyleIdx="8" presStyleCnt="9"/>
      <dgm:spPr/>
      <dgm:t>
        <a:bodyPr/>
        <a:lstStyle/>
        <a:p>
          <a:endParaRPr lang="en-US"/>
        </a:p>
      </dgm:t>
    </dgm:pt>
    <dgm:pt modelId="{EE3BC7CD-0C02-7B4A-B686-41CC491E423F}" type="pres">
      <dgm:prSet presAssocID="{A9FBADC3-EBB0-DE48-9D20-63F80B1868D4}" presName="node" presStyleLbl="node1" presStyleIdx="9" presStyleCnt="10" custScaleY="68415" custLinFactNeighborX="1772" custLinFactNeighborY="8132">
        <dgm:presLayoutVars>
          <dgm:bulletEnabled val="1"/>
        </dgm:presLayoutVars>
      </dgm:prSet>
      <dgm:spPr/>
      <dgm:t>
        <a:bodyPr/>
        <a:lstStyle/>
        <a:p>
          <a:endParaRPr lang="en-US"/>
        </a:p>
      </dgm:t>
    </dgm:pt>
  </dgm:ptLst>
  <dgm:cxnLst>
    <dgm:cxn modelId="{29F383AE-1ED7-5549-B786-9AAF87D919A1}" type="presOf" srcId="{991A29A5-CC2E-314D-A4D1-19E536E6E958}" destId="{53BBCAA8-D528-0B4F-868C-95116B003DC6}" srcOrd="0" destOrd="0" presId="urn:microsoft.com/office/officeart/2005/8/layout/process5"/>
    <dgm:cxn modelId="{53E32359-AA22-384A-9791-0AAE2B30ABC1}" srcId="{DC52028A-48C0-9649-B7C9-A524EC3B4A5E}" destId="{A9FBADC3-EBB0-DE48-9D20-63F80B1868D4}" srcOrd="9" destOrd="0" parTransId="{B46121E9-5397-7740-A95A-05017858DC19}" sibTransId="{73C3B464-6855-B948-8CFE-1CB31300EA99}"/>
    <dgm:cxn modelId="{B287871F-E0F8-4D42-86BA-E288C6004139}" type="presOf" srcId="{B2AA73A7-1D19-924E-84DE-901B1AF63999}" destId="{5D697A8C-DC84-7E44-AC7B-AA049DDDA32E}" srcOrd="0" destOrd="0" presId="urn:microsoft.com/office/officeart/2005/8/layout/process5"/>
    <dgm:cxn modelId="{4FBB3991-0239-E043-80B4-3EE361E7EF78}" type="presOf" srcId="{433FA21F-BAAB-7847-A91A-D54214A07320}" destId="{117C878B-7719-9F4C-85B6-BD47BA9D7FD5}" srcOrd="0" destOrd="0" presId="urn:microsoft.com/office/officeart/2005/8/layout/process5"/>
    <dgm:cxn modelId="{9B2D717A-4E3C-AB4F-B37D-43B5198152C7}" type="presOf" srcId="{71E1E4DA-C094-C442-9D50-692AFEAC3A92}" destId="{A2683094-0BF0-3445-9AB5-08A7AF5AF2AF}" srcOrd="0" destOrd="0" presId="urn:microsoft.com/office/officeart/2005/8/layout/process5"/>
    <dgm:cxn modelId="{F65D9734-FB65-B14B-B040-DEB694B747FA}" type="presOf" srcId="{04B3B60E-4042-A64A-BEB4-7A3E7108F2C2}" destId="{0AFA8EDB-0FCF-DD46-8EDA-658737C687CB}" srcOrd="0" destOrd="0" presId="urn:microsoft.com/office/officeart/2005/8/layout/process5"/>
    <dgm:cxn modelId="{FB8B338F-B042-5042-A973-97ADF26D1374}" type="presOf" srcId="{67708720-CDE8-9248-BF31-286360ADD308}" destId="{CB8572E0-9404-B74D-A51A-2E971731AE9B}" srcOrd="0" destOrd="0" presId="urn:microsoft.com/office/officeart/2005/8/layout/process5"/>
    <dgm:cxn modelId="{2FA6AEC4-824D-3441-9A40-AE91B25B485C}" type="presOf" srcId="{A4422606-74DE-894B-B1B1-217A02B76793}" destId="{46C8A68F-CF85-8546-8A68-47B02C6B9239}" srcOrd="0" destOrd="0" presId="urn:microsoft.com/office/officeart/2005/8/layout/process5"/>
    <dgm:cxn modelId="{6F2525D4-47CE-4847-B161-4E943D8D8E42}" type="presOf" srcId="{1A8127EE-9B13-5D4B-A4C8-48E0AA0AEBC9}" destId="{BF06DF29-4AC4-7B4F-B267-D4F22139A2CF}" srcOrd="0" destOrd="0" presId="urn:microsoft.com/office/officeart/2005/8/layout/process5"/>
    <dgm:cxn modelId="{D00E6513-A4C8-9341-B991-C78E95A7292C}" type="presOf" srcId="{71E1E4DA-C094-C442-9D50-692AFEAC3A92}" destId="{45325E6A-B54A-7549-AC63-3224032DEE93}" srcOrd="1" destOrd="0" presId="urn:microsoft.com/office/officeart/2005/8/layout/process5"/>
    <dgm:cxn modelId="{176C0810-5AEB-9D42-A19A-7BE15D7B3DC1}" type="presOf" srcId="{16BFD235-A16E-A74A-B876-CAFDE3178985}" destId="{5F0D1D4A-A284-5B41-91BB-06069D7F23CA}" srcOrd="0" destOrd="0" presId="urn:microsoft.com/office/officeart/2005/8/layout/process5"/>
    <dgm:cxn modelId="{440A88DC-1A37-D34D-BE75-70CFFFCE5160}" srcId="{DC52028A-48C0-9649-B7C9-A524EC3B4A5E}" destId="{3EB22F92-C723-C047-B0B8-B95059CC7CAC}" srcOrd="1" destOrd="0" parTransId="{DCF0B0D0-ED69-4C4A-ABB9-1E6905B22B82}" sibTransId="{433FA21F-BAAB-7847-A91A-D54214A07320}"/>
    <dgm:cxn modelId="{47D38F2B-D24F-2B4F-BB84-D13E1AC26F7C}" type="presOf" srcId="{C167B8E3-CF0B-E14F-AB93-4C74DE61D310}" destId="{837D6A0F-38CB-8C48-91E6-80A4D7FE4338}" srcOrd="1" destOrd="0" presId="urn:microsoft.com/office/officeart/2005/8/layout/process5"/>
    <dgm:cxn modelId="{F0C5A9A8-3FB2-FE46-9019-0519A6C3FBBB}" srcId="{DC52028A-48C0-9649-B7C9-A524EC3B4A5E}" destId="{B2AA73A7-1D19-924E-84DE-901B1AF63999}" srcOrd="2" destOrd="0" parTransId="{3CD97008-C89B-364F-AA8D-066B7A801A38}" sibTransId="{487A5381-42ED-9D46-B5E6-7D5036C47F90}"/>
    <dgm:cxn modelId="{53079524-2E7F-8A49-861A-830D0AE1A7DE}" type="presOf" srcId="{DC52028A-48C0-9649-B7C9-A524EC3B4A5E}" destId="{C9613EDA-C769-8646-909D-6E025ADCE53C}" srcOrd="0" destOrd="0" presId="urn:microsoft.com/office/officeart/2005/8/layout/process5"/>
    <dgm:cxn modelId="{22AEA21B-617C-574E-9D39-C0B4A2094F09}" srcId="{DC52028A-48C0-9649-B7C9-A524EC3B4A5E}" destId="{04B3B60E-4042-A64A-BEB4-7A3E7108F2C2}" srcOrd="4" destOrd="0" parTransId="{4BE7BCD6-A691-AF4D-A6CF-A7077A422D46}" sibTransId="{71E1E4DA-C094-C442-9D50-692AFEAC3A92}"/>
    <dgm:cxn modelId="{BCCE4A64-949E-BB41-B967-D6D0E7E5D2C9}" type="presOf" srcId="{A3F2DD24-E2C8-FC48-8F90-A3F6D611EF03}" destId="{38E8D895-3D1C-F747-96FC-04CE0D1BEEB8}" srcOrd="0" destOrd="0" presId="urn:microsoft.com/office/officeart/2005/8/layout/process5"/>
    <dgm:cxn modelId="{713983C2-1C36-0647-BD6E-FB13F0C076BD}" srcId="{DC52028A-48C0-9649-B7C9-A524EC3B4A5E}" destId="{85D6A333-3FA6-9E46-AD7D-F41A91CC9509}" srcOrd="8" destOrd="0" parTransId="{A41A95EE-D89B-1243-9E83-63A135209B0D}" sibTransId="{A4422606-74DE-894B-B1B1-217A02B76793}"/>
    <dgm:cxn modelId="{4175DA1C-1BEB-AD44-91AB-4AC1599B1094}" type="presOf" srcId="{487A5381-42ED-9D46-B5E6-7D5036C47F90}" destId="{AFD18A22-9E98-394E-9683-B84E19A44EDE}" srcOrd="1" destOrd="0" presId="urn:microsoft.com/office/officeart/2005/8/layout/process5"/>
    <dgm:cxn modelId="{57C707ED-A70E-2F4A-984C-5683D4475FEF}" type="presOf" srcId="{A4422606-74DE-894B-B1B1-217A02B76793}" destId="{A1B6CEE6-270C-1C43-B0CE-815F1310527F}" srcOrd="1" destOrd="0" presId="urn:microsoft.com/office/officeart/2005/8/layout/process5"/>
    <dgm:cxn modelId="{E7241336-53A2-C346-BFAF-B6AE63B1BC7F}" type="presOf" srcId="{67708720-CDE8-9248-BF31-286360ADD308}" destId="{9254B853-D904-104F-910D-753A8D36B985}" srcOrd="1" destOrd="0" presId="urn:microsoft.com/office/officeart/2005/8/layout/process5"/>
    <dgm:cxn modelId="{FD6A4CE2-FEF5-CA4F-90C7-52AB618BEBB4}" srcId="{DC52028A-48C0-9649-B7C9-A524EC3B4A5E}" destId="{16BFD235-A16E-A74A-B876-CAFDE3178985}" srcOrd="5" destOrd="0" parTransId="{C58FF568-E158-3A4F-98A0-5EF694C61B2C}" sibTransId="{67708720-CDE8-9248-BF31-286360ADD308}"/>
    <dgm:cxn modelId="{7B906737-36A8-FD48-A461-BA89D915A2DA}" type="presOf" srcId="{991A29A5-CC2E-314D-A4D1-19E536E6E958}" destId="{BBA4837B-75B3-2240-9331-6D7C6831D908}" srcOrd="1" destOrd="0" presId="urn:microsoft.com/office/officeart/2005/8/layout/process5"/>
    <dgm:cxn modelId="{8F4778E7-B36A-2041-A092-C830273561E6}" type="presOf" srcId="{9B71F3CA-D65A-7748-ABC4-7C3062AF3B1A}" destId="{2039BC3D-29FC-B449-88CC-0EFFD9BFC2E3}" srcOrd="0" destOrd="0" presId="urn:microsoft.com/office/officeart/2005/8/layout/process5"/>
    <dgm:cxn modelId="{797DA233-9F39-0B42-B4A2-5842EFFC5AD0}" type="presOf" srcId="{3DE386DE-BFF6-E74D-B5E7-D3FF36CC5B3A}" destId="{61C9B869-F39B-9D45-A2D5-F974603E6B1B}" srcOrd="1" destOrd="0" presId="urn:microsoft.com/office/officeart/2005/8/layout/process5"/>
    <dgm:cxn modelId="{368E339B-67E1-DA45-AE89-61188E9E1DD3}" type="presOf" srcId="{A9FBADC3-EBB0-DE48-9D20-63F80B1868D4}" destId="{EE3BC7CD-0C02-7B4A-B686-41CC491E423F}" srcOrd="0" destOrd="0" presId="urn:microsoft.com/office/officeart/2005/8/layout/process5"/>
    <dgm:cxn modelId="{A0734E2A-5BCA-0043-8ACB-A317EC338099}" type="presOf" srcId="{3EB22F92-C723-C047-B0B8-B95059CC7CAC}" destId="{687D580C-D036-3149-B4F9-0DCCBEC47C45}" srcOrd="0" destOrd="0" presId="urn:microsoft.com/office/officeart/2005/8/layout/process5"/>
    <dgm:cxn modelId="{DC8A2403-15E8-7844-B880-565E3EE87B45}" type="presOf" srcId="{3DE386DE-BFF6-E74D-B5E7-D3FF36CC5B3A}" destId="{53B0CB52-0107-694C-8AD2-B769D6B3B753}" srcOrd="0" destOrd="0" presId="urn:microsoft.com/office/officeart/2005/8/layout/process5"/>
    <dgm:cxn modelId="{7D6D3E00-9C64-8540-B49E-5A19125DCF3D}" type="presOf" srcId="{85D6A333-3FA6-9E46-AD7D-F41A91CC9509}" destId="{FBE09220-C25B-DF49-993E-2812EB11E5EF}" srcOrd="0" destOrd="0" presId="urn:microsoft.com/office/officeart/2005/8/layout/process5"/>
    <dgm:cxn modelId="{4240F738-B943-7945-AC0B-B20A604C77F5}" type="presOf" srcId="{487A5381-42ED-9D46-B5E6-7D5036C47F90}" destId="{718C85BB-BF76-2649-8E09-F883C5F8F30D}" srcOrd="0" destOrd="0" presId="urn:microsoft.com/office/officeart/2005/8/layout/process5"/>
    <dgm:cxn modelId="{93A2AD45-1B6B-4B4A-A42A-BDE32E6680A5}" srcId="{DC52028A-48C0-9649-B7C9-A524EC3B4A5E}" destId="{9B71F3CA-D65A-7748-ABC4-7C3062AF3B1A}" srcOrd="0" destOrd="0" parTransId="{D76B74ED-8095-7E43-8432-D18BCA174E4D}" sibTransId="{3DE386DE-BFF6-E74D-B5E7-D3FF36CC5B3A}"/>
    <dgm:cxn modelId="{4C24C39A-9946-594A-97D8-48E2F1291204}" type="presOf" srcId="{C167B8E3-CF0B-E14F-AB93-4C74DE61D310}" destId="{D2DA38E3-91E9-9542-8BEE-5C6C15E14229}" srcOrd="0" destOrd="0" presId="urn:microsoft.com/office/officeart/2005/8/layout/process5"/>
    <dgm:cxn modelId="{FA421EDF-7CCE-9B4E-ABD5-146F56565637}" type="presOf" srcId="{A3F2DD24-E2C8-FC48-8F90-A3F6D611EF03}" destId="{8F0D9F09-7C97-C34C-9353-CB45A491CFDC}" srcOrd="1" destOrd="0" presId="urn:microsoft.com/office/officeart/2005/8/layout/process5"/>
    <dgm:cxn modelId="{0D6E24C1-C96B-8344-8C84-5E0E4C8FC2DC}" type="presOf" srcId="{5188E0AE-43B2-2D4F-9273-EF7E1BBF9C17}" destId="{A0724949-DAE6-484D-8099-AD845E8ED81F}" srcOrd="0" destOrd="0" presId="urn:microsoft.com/office/officeart/2005/8/layout/process5"/>
    <dgm:cxn modelId="{280F5FB9-1707-2C40-B143-6531239CCB5D}" type="presOf" srcId="{433FA21F-BAAB-7847-A91A-D54214A07320}" destId="{FEF4A41F-4C84-C84B-A054-14FC9D38BCC9}" srcOrd="1" destOrd="0" presId="urn:microsoft.com/office/officeart/2005/8/layout/process5"/>
    <dgm:cxn modelId="{F7B007D5-FA03-D443-8AE9-06071062FB47}" type="presOf" srcId="{586F36E3-7526-7848-B32A-D4C5792A83BF}" destId="{77716A76-DD1E-0742-AA6F-90429732ED63}" srcOrd="0" destOrd="0" presId="urn:microsoft.com/office/officeart/2005/8/layout/process5"/>
    <dgm:cxn modelId="{3152146E-F0F1-0E49-B901-CC28E0E019AB}" srcId="{DC52028A-48C0-9649-B7C9-A524EC3B4A5E}" destId="{586F36E3-7526-7848-B32A-D4C5792A83BF}" srcOrd="3" destOrd="0" parTransId="{B3D61BCC-23EE-644D-85FB-144645C0BF2B}" sibTransId="{A3F2DD24-E2C8-FC48-8F90-A3F6D611EF03}"/>
    <dgm:cxn modelId="{C9435A2D-513E-3141-A1FB-A5EEB569594B}" srcId="{DC52028A-48C0-9649-B7C9-A524EC3B4A5E}" destId="{5188E0AE-43B2-2D4F-9273-EF7E1BBF9C17}" srcOrd="7" destOrd="0" parTransId="{7DA5879E-54D8-E646-BD44-DB4A9B4386F1}" sibTransId="{C167B8E3-CF0B-E14F-AB93-4C74DE61D310}"/>
    <dgm:cxn modelId="{E898F175-8E86-DC4E-AD39-AF1F2C550FD5}" srcId="{DC52028A-48C0-9649-B7C9-A524EC3B4A5E}" destId="{1A8127EE-9B13-5D4B-A4C8-48E0AA0AEBC9}" srcOrd="6" destOrd="0" parTransId="{FD861B62-06F9-ED4E-934C-0B909922B9B7}" sibTransId="{991A29A5-CC2E-314D-A4D1-19E536E6E958}"/>
    <dgm:cxn modelId="{4E120C88-5275-0F4D-93BD-DF19C4D7FFC2}" type="presParOf" srcId="{C9613EDA-C769-8646-909D-6E025ADCE53C}" destId="{2039BC3D-29FC-B449-88CC-0EFFD9BFC2E3}" srcOrd="0" destOrd="0" presId="urn:microsoft.com/office/officeart/2005/8/layout/process5"/>
    <dgm:cxn modelId="{2E8D1099-0170-A848-91FF-39E349B97A92}" type="presParOf" srcId="{C9613EDA-C769-8646-909D-6E025ADCE53C}" destId="{53B0CB52-0107-694C-8AD2-B769D6B3B753}" srcOrd="1" destOrd="0" presId="urn:microsoft.com/office/officeart/2005/8/layout/process5"/>
    <dgm:cxn modelId="{B7B90506-1FC5-C54A-B765-69D70B28992D}" type="presParOf" srcId="{53B0CB52-0107-694C-8AD2-B769D6B3B753}" destId="{61C9B869-F39B-9D45-A2D5-F974603E6B1B}" srcOrd="0" destOrd="0" presId="urn:microsoft.com/office/officeart/2005/8/layout/process5"/>
    <dgm:cxn modelId="{2A83A094-E09B-544E-9EB0-3BFF5A4295AB}" type="presParOf" srcId="{C9613EDA-C769-8646-909D-6E025ADCE53C}" destId="{687D580C-D036-3149-B4F9-0DCCBEC47C45}" srcOrd="2" destOrd="0" presId="urn:microsoft.com/office/officeart/2005/8/layout/process5"/>
    <dgm:cxn modelId="{FD47EE6F-7E1D-954C-B21D-A30A942203AA}" type="presParOf" srcId="{C9613EDA-C769-8646-909D-6E025ADCE53C}" destId="{117C878B-7719-9F4C-85B6-BD47BA9D7FD5}" srcOrd="3" destOrd="0" presId="urn:microsoft.com/office/officeart/2005/8/layout/process5"/>
    <dgm:cxn modelId="{EDF4938B-5628-1340-9C6B-5CC509479B62}" type="presParOf" srcId="{117C878B-7719-9F4C-85B6-BD47BA9D7FD5}" destId="{FEF4A41F-4C84-C84B-A054-14FC9D38BCC9}" srcOrd="0" destOrd="0" presId="urn:microsoft.com/office/officeart/2005/8/layout/process5"/>
    <dgm:cxn modelId="{598BF305-16F0-7541-AE14-8C00642A40E7}" type="presParOf" srcId="{C9613EDA-C769-8646-909D-6E025ADCE53C}" destId="{5D697A8C-DC84-7E44-AC7B-AA049DDDA32E}" srcOrd="4" destOrd="0" presId="urn:microsoft.com/office/officeart/2005/8/layout/process5"/>
    <dgm:cxn modelId="{4C622782-7888-C843-8C0D-5FB47F8EABCD}" type="presParOf" srcId="{C9613EDA-C769-8646-909D-6E025ADCE53C}" destId="{718C85BB-BF76-2649-8E09-F883C5F8F30D}" srcOrd="5" destOrd="0" presId="urn:microsoft.com/office/officeart/2005/8/layout/process5"/>
    <dgm:cxn modelId="{C807E3AD-D3A6-CE48-993B-B77133E30EF4}" type="presParOf" srcId="{718C85BB-BF76-2649-8E09-F883C5F8F30D}" destId="{AFD18A22-9E98-394E-9683-B84E19A44EDE}" srcOrd="0" destOrd="0" presId="urn:microsoft.com/office/officeart/2005/8/layout/process5"/>
    <dgm:cxn modelId="{497FD910-F1BB-C846-AB57-81C6DA4E2A85}" type="presParOf" srcId="{C9613EDA-C769-8646-909D-6E025ADCE53C}" destId="{77716A76-DD1E-0742-AA6F-90429732ED63}" srcOrd="6" destOrd="0" presId="urn:microsoft.com/office/officeart/2005/8/layout/process5"/>
    <dgm:cxn modelId="{6840E9BC-26BA-5046-8B31-621CDF02F4D0}" type="presParOf" srcId="{C9613EDA-C769-8646-909D-6E025ADCE53C}" destId="{38E8D895-3D1C-F747-96FC-04CE0D1BEEB8}" srcOrd="7" destOrd="0" presId="urn:microsoft.com/office/officeart/2005/8/layout/process5"/>
    <dgm:cxn modelId="{CD479323-416C-F844-A6FC-8414148104AD}" type="presParOf" srcId="{38E8D895-3D1C-F747-96FC-04CE0D1BEEB8}" destId="{8F0D9F09-7C97-C34C-9353-CB45A491CFDC}" srcOrd="0" destOrd="0" presId="urn:microsoft.com/office/officeart/2005/8/layout/process5"/>
    <dgm:cxn modelId="{4318A63E-29C8-7F4C-9D37-CD028C3B5F26}" type="presParOf" srcId="{C9613EDA-C769-8646-909D-6E025ADCE53C}" destId="{0AFA8EDB-0FCF-DD46-8EDA-658737C687CB}" srcOrd="8" destOrd="0" presId="urn:microsoft.com/office/officeart/2005/8/layout/process5"/>
    <dgm:cxn modelId="{7B077596-1C4F-D146-AC82-8F9E746D2B53}" type="presParOf" srcId="{C9613EDA-C769-8646-909D-6E025ADCE53C}" destId="{A2683094-0BF0-3445-9AB5-08A7AF5AF2AF}" srcOrd="9" destOrd="0" presId="urn:microsoft.com/office/officeart/2005/8/layout/process5"/>
    <dgm:cxn modelId="{88FBE8F5-8572-8A47-B280-AB7DA890FAD7}" type="presParOf" srcId="{A2683094-0BF0-3445-9AB5-08A7AF5AF2AF}" destId="{45325E6A-B54A-7549-AC63-3224032DEE93}" srcOrd="0" destOrd="0" presId="urn:microsoft.com/office/officeart/2005/8/layout/process5"/>
    <dgm:cxn modelId="{66FEF13C-DA18-5C48-A617-5402B20F77B7}" type="presParOf" srcId="{C9613EDA-C769-8646-909D-6E025ADCE53C}" destId="{5F0D1D4A-A284-5B41-91BB-06069D7F23CA}" srcOrd="10" destOrd="0" presId="urn:microsoft.com/office/officeart/2005/8/layout/process5"/>
    <dgm:cxn modelId="{70B3D753-D193-9A4C-B48A-D80BD71F7FD8}" type="presParOf" srcId="{C9613EDA-C769-8646-909D-6E025ADCE53C}" destId="{CB8572E0-9404-B74D-A51A-2E971731AE9B}" srcOrd="11" destOrd="0" presId="urn:microsoft.com/office/officeart/2005/8/layout/process5"/>
    <dgm:cxn modelId="{7A7B259A-E2A1-8D43-9C70-C627CED7DFAB}" type="presParOf" srcId="{CB8572E0-9404-B74D-A51A-2E971731AE9B}" destId="{9254B853-D904-104F-910D-753A8D36B985}" srcOrd="0" destOrd="0" presId="urn:microsoft.com/office/officeart/2005/8/layout/process5"/>
    <dgm:cxn modelId="{08DA6EB1-F6A3-6F42-8E65-435F7A422BB2}" type="presParOf" srcId="{C9613EDA-C769-8646-909D-6E025ADCE53C}" destId="{BF06DF29-4AC4-7B4F-B267-D4F22139A2CF}" srcOrd="12" destOrd="0" presId="urn:microsoft.com/office/officeart/2005/8/layout/process5"/>
    <dgm:cxn modelId="{DFCD0E4F-429F-F046-AFF3-76B5E6847C4C}" type="presParOf" srcId="{C9613EDA-C769-8646-909D-6E025ADCE53C}" destId="{53BBCAA8-D528-0B4F-868C-95116B003DC6}" srcOrd="13" destOrd="0" presId="urn:microsoft.com/office/officeart/2005/8/layout/process5"/>
    <dgm:cxn modelId="{732CF227-6854-6545-AC1F-1ADFC749D6BB}" type="presParOf" srcId="{53BBCAA8-D528-0B4F-868C-95116B003DC6}" destId="{BBA4837B-75B3-2240-9331-6D7C6831D908}" srcOrd="0" destOrd="0" presId="urn:microsoft.com/office/officeart/2005/8/layout/process5"/>
    <dgm:cxn modelId="{54F654FD-2B30-934D-A227-B9613CAAD54E}" type="presParOf" srcId="{C9613EDA-C769-8646-909D-6E025ADCE53C}" destId="{A0724949-DAE6-484D-8099-AD845E8ED81F}" srcOrd="14" destOrd="0" presId="urn:microsoft.com/office/officeart/2005/8/layout/process5"/>
    <dgm:cxn modelId="{68565C95-D049-CC40-AD47-88BB8E7DB1B6}" type="presParOf" srcId="{C9613EDA-C769-8646-909D-6E025ADCE53C}" destId="{D2DA38E3-91E9-9542-8BEE-5C6C15E14229}" srcOrd="15" destOrd="0" presId="urn:microsoft.com/office/officeart/2005/8/layout/process5"/>
    <dgm:cxn modelId="{CFB1EC22-C22D-324E-9E4C-F1BE489692BA}" type="presParOf" srcId="{D2DA38E3-91E9-9542-8BEE-5C6C15E14229}" destId="{837D6A0F-38CB-8C48-91E6-80A4D7FE4338}" srcOrd="0" destOrd="0" presId="urn:microsoft.com/office/officeart/2005/8/layout/process5"/>
    <dgm:cxn modelId="{F7CAFD3D-6E88-EC47-8120-764E0A8A305B}" type="presParOf" srcId="{C9613EDA-C769-8646-909D-6E025ADCE53C}" destId="{FBE09220-C25B-DF49-993E-2812EB11E5EF}" srcOrd="16" destOrd="0" presId="urn:microsoft.com/office/officeart/2005/8/layout/process5"/>
    <dgm:cxn modelId="{8246010A-9BDC-EC46-BB20-95B01A0B6CB5}" type="presParOf" srcId="{C9613EDA-C769-8646-909D-6E025ADCE53C}" destId="{46C8A68F-CF85-8546-8A68-47B02C6B9239}" srcOrd="17" destOrd="0" presId="urn:microsoft.com/office/officeart/2005/8/layout/process5"/>
    <dgm:cxn modelId="{388E8189-10F6-D64C-8EBB-DC2A6F610C65}" type="presParOf" srcId="{46C8A68F-CF85-8546-8A68-47B02C6B9239}" destId="{A1B6CEE6-270C-1C43-B0CE-815F1310527F}" srcOrd="0" destOrd="0" presId="urn:microsoft.com/office/officeart/2005/8/layout/process5"/>
    <dgm:cxn modelId="{162A7EBC-5064-2943-B65B-076C71134CF2}" type="presParOf" srcId="{C9613EDA-C769-8646-909D-6E025ADCE53C}" destId="{EE3BC7CD-0C02-7B4A-B686-41CC491E423F}" srcOrd="1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5F5ED13-24D7-314E-9F34-277B8F999EE4}" type="doc">
      <dgm:prSet loTypeId="urn:microsoft.com/office/officeart/2008/layout/VerticalCurvedList" loCatId="" qsTypeId="urn:microsoft.com/office/officeart/2005/8/quickstyle/3D3" qsCatId="3D" csTypeId="urn:microsoft.com/office/officeart/2005/8/colors/accent2_3" csCatId="accent2" phldr="1"/>
      <dgm:spPr/>
    </dgm:pt>
    <dgm:pt modelId="{B301219B-FD3F-E443-8662-2F57D36ADAC1}">
      <dgm:prSet phldrT="[Text]" custT="1"/>
      <dgm:spPr>
        <a:solidFill>
          <a:srgbClr val="6F361A"/>
        </a:solidFill>
      </dgm:spPr>
      <dgm:t>
        <a:bodyPr/>
        <a:lstStyle/>
        <a:p>
          <a:r>
            <a:rPr lang="en-US" sz="1400" b="1" dirty="0" err="1" smtClean="0">
              <a:solidFill>
                <a:schemeClr val="accent3"/>
              </a:solidFill>
              <a:cs typeface="Arial" pitchFamily="34" charset="0"/>
            </a:rPr>
            <a:t>Pusat</a:t>
          </a:r>
          <a:r>
            <a:rPr lang="en-US" sz="1400" b="1" dirty="0" smtClean="0">
              <a:solidFill>
                <a:schemeClr val="accent3"/>
              </a:solidFill>
              <a:cs typeface="Arial" pitchFamily="34" charset="0"/>
            </a:rPr>
            <a:t> </a:t>
          </a:r>
          <a:r>
            <a:rPr lang="en-US" sz="1400" b="1" dirty="0" err="1" smtClean="0">
              <a:solidFill>
                <a:schemeClr val="accent3"/>
              </a:solidFill>
              <a:cs typeface="Arial" pitchFamily="34" charset="0"/>
            </a:rPr>
            <a:t>Penguasaan</a:t>
          </a:r>
          <a:r>
            <a:rPr lang="en-US" sz="1400" b="1" dirty="0" smtClean="0">
              <a:solidFill>
                <a:schemeClr val="accent3"/>
              </a:solidFill>
              <a:cs typeface="Arial" pitchFamily="34" charset="0"/>
            </a:rPr>
            <a:t> </a:t>
          </a:r>
          <a:r>
            <a:rPr lang="en-US" sz="1400" b="1" dirty="0" err="1" smtClean="0">
              <a:solidFill>
                <a:schemeClr val="accent3"/>
              </a:solidFill>
              <a:cs typeface="Arial" pitchFamily="34" charset="0"/>
            </a:rPr>
            <a:t>dan</a:t>
          </a:r>
          <a:r>
            <a:rPr lang="en-US" sz="1400" b="1" dirty="0" smtClean="0">
              <a:solidFill>
                <a:schemeClr val="accent3"/>
              </a:solidFill>
              <a:cs typeface="Arial" pitchFamily="34" charset="0"/>
            </a:rPr>
            <a:t> </a:t>
          </a:r>
          <a:r>
            <a:rPr lang="en-US" sz="1400" b="1" dirty="0" err="1" smtClean="0">
              <a:solidFill>
                <a:schemeClr val="accent3"/>
              </a:solidFill>
              <a:cs typeface="Arial" pitchFamily="34" charset="0"/>
            </a:rPr>
            <a:t>Pengembangan</a:t>
          </a:r>
          <a:r>
            <a:rPr lang="en-US" sz="1400" b="1" dirty="0" smtClean="0">
              <a:solidFill>
                <a:schemeClr val="accent3"/>
              </a:solidFill>
              <a:cs typeface="Arial" pitchFamily="34" charset="0"/>
            </a:rPr>
            <a:t> </a:t>
          </a:r>
          <a:r>
            <a:rPr lang="en-US" sz="1400" b="1" dirty="0" err="1" smtClean="0">
              <a:solidFill>
                <a:schemeClr val="accent3"/>
              </a:solidFill>
              <a:cs typeface="Arial" pitchFamily="34" charset="0"/>
            </a:rPr>
            <a:t>Iptek</a:t>
          </a:r>
          <a:r>
            <a:rPr lang="en-US" sz="1400" b="1" dirty="0" smtClean="0">
              <a:solidFill>
                <a:schemeClr val="accent3"/>
              </a:solidFill>
              <a:cs typeface="Arial" pitchFamily="34" charset="0"/>
            </a:rPr>
            <a:t> </a:t>
          </a:r>
          <a:r>
            <a:rPr lang="en-US" sz="1400" b="1" dirty="0" err="1" smtClean="0">
              <a:solidFill>
                <a:schemeClr val="accent3"/>
              </a:solidFill>
              <a:cs typeface="Arial" pitchFamily="34" charset="0"/>
            </a:rPr>
            <a:t>nasional</a:t>
          </a:r>
          <a:r>
            <a:rPr lang="en-US" sz="1400" b="1" dirty="0" smtClean="0">
              <a:solidFill>
                <a:schemeClr val="accent3"/>
              </a:solidFill>
              <a:cs typeface="Arial" pitchFamily="34" charset="0"/>
            </a:rPr>
            <a:t> (</a:t>
          </a:r>
          <a:r>
            <a:rPr lang="en-US" sz="1400" b="1" i="1" dirty="0" smtClean="0">
              <a:solidFill>
                <a:schemeClr val="accent3"/>
              </a:solidFill>
              <a:cs typeface="Arial" pitchFamily="34" charset="0"/>
            </a:rPr>
            <a:t>center of excellence</a:t>
          </a:r>
          <a:r>
            <a:rPr lang="en-US" sz="1400" b="1" dirty="0" smtClean="0">
              <a:solidFill>
                <a:schemeClr val="accent3"/>
              </a:solidFill>
              <a:cs typeface="Arial" pitchFamily="34" charset="0"/>
            </a:rPr>
            <a:t>)</a:t>
          </a:r>
          <a:endParaRPr lang="en-US" sz="1400" dirty="0">
            <a:solidFill>
              <a:schemeClr val="accent3"/>
            </a:solidFill>
          </a:endParaRPr>
        </a:p>
      </dgm:t>
    </dgm:pt>
    <dgm:pt modelId="{8DA6C8F1-4B63-234D-92B1-91ACC44D206A}" type="parTrans" cxnId="{34276BB1-346A-9A4D-BB00-15254B2E4F75}">
      <dgm:prSet/>
      <dgm:spPr/>
      <dgm:t>
        <a:bodyPr/>
        <a:lstStyle/>
        <a:p>
          <a:endParaRPr lang="en-US">
            <a:solidFill>
              <a:srgbClr val="0000FF"/>
            </a:solidFill>
          </a:endParaRPr>
        </a:p>
      </dgm:t>
    </dgm:pt>
    <dgm:pt modelId="{0786A2BC-328C-F54F-9096-52617B360642}" type="sibTrans" cxnId="{34276BB1-346A-9A4D-BB00-15254B2E4F75}">
      <dgm:prSet/>
      <dgm:spPr/>
      <dgm:t>
        <a:bodyPr/>
        <a:lstStyle/>
        <a:p>
          <a:endParaRPr lang="en-US">
            <a:solidFill>
              <a:srgbClr val="0000FF"/>
            </a:solidFill>
          </a:endParaRPr>
        </a:p>
      </dgm:t>
    </dgm:pt>
    <dgm:pt modelId="{4A34680C-3A0D-944E-AB9F-ED54806CEA5B}">
      <dgm:prSet phldrT="[Text]" custT="1"/>
      <dgm:spPr>
        <a:solidFill>
          <a:schemeClr val="accent2">
            <a:lumMod val="75000"/>
          </a:schemeClr>
        </a:solidFill>
      </dgm:spPr>
      <dgm:t>
        <a:bodyPr/>
        <a:lstStyle/>
        <a:p>
          <a:r>
            <a:rPr lang="en-US" sz="1400" b="1" dirty="0" err="1" smtClean="0">
              <a:solidFill>
                <a:srgbClr val="000000"/>
              </a:solidFill>
              <a:cs typeface="Arial" pitchFamily="34" charset="0"/>
            </a:rPr>
            <a:t>Pusat</a:t>
          </a:r>
          <a:r>
            <a:rPr lang="en-US" sz="1400" b="1" dirty="0" smtClean="0">
              <a:solidFill>
                <a:srgbClr val="000000"/>
              </a:solidFill>
              <a:cs typeface="Arial" pitchFamily="34" charset="0"/>
            </a:rPr>
            <a:t> </a:t>
          </a:r>
          <a:r>
            <a:rPr lang="en-US" sz="1400" b="1" dirty="0" err="1" smtClean="0">
              <a:solidFill>
                <a:srgbClr val="000000"/>
              </a:solidFill>
              <a:cs typeface="Arial" pitchFamily="34" charset="0"/>
            </a:rPr>
            <a:t>Pelayanan</a:t>
          </a:r>
          <a:r>
            <a:rPr lang="en-US" sz="1400" b="1" dirty="0" smtClean="0">
              <a:solidFill>
                <a:srgbClr val="000000"/>
              </a:solidFill>
              <a:cs typeface="Arial" pitchFamily="34" charset="0"/>
            </a:rPr>
            <a:t> </a:t>
          </a:r>
          <a:r>
            <a:rPr lang="en-US" sz="1400" b="1" dirty="0" err="1" smtClean="0">
              <a:solidFill>
                <a:srgbClr val="000000"/>
              </a:solidFill>
              <a:cs typeface="Arial" pitchFamily="34" charset="0"/>
            </a:rPr>
            <a:t>Pengembangan</a:t>
          </a:r>
          <a:r>
            <a:rPr lang="en-US" sz="1400" b="1" dirty="0" smtClean="0">
              <a:solidFill>
                <a:srgbClr val="000000"/>
              </a:solidFill>
              <a:cs typeface="Arial" pitchFamily="34" charset="0"/>
            </a:rPr>
            <a:t> </a:t>
          </a:r>
          <a:r>
            <a:rPr lang="en-US" sz="1400" b="1" dirty="0" err="1" smtClean="0">
              <a:solidFill>
                <a:srgbClr val="000000"/>
              </a:solidFill>
              <a:cs typeface="Arial" pitchFamily="34" charset="0"/>
            </a:rPr>
            <a:t>Produk-Produk</a:t>
          </a:r>
          <a:r>
            <a:rPr lang="en-US" sz="1400" b="1" dirty="0" smtClean="0">
              <a:solidFill>
                <a:srgbClr val="000000"/>
              </a:solidFill>
              <a:cs typeface="Arial" pitchFamily="34" charset="0"/>
            </a:rPr>
            <a:t> </a:t>
          </a:r>
          <a:r>
            <a:rPr lang="en-US" sz="1400" b="1" dirty="0" err="1" smtClean="0">
              <a:solidFill>
                <a:srgbClr val="000000"/>
              </a:solidFill>
              <a:cs typeface="Arial" pitchFamily="34" charset="0"/>
            </a:rPr>
            <a:t>nasional</a:t>
          </a:r>
          <a:endParaRPr lang="en-US" sz="1400" dirty="0">
            <a:solidFill>
              <a:srgbClr val="000000"/>
            </a:solidFill>
          </a:endParaRPr>
        </a:p>
      </dgm:t>
    </dgm:pt>
    <dgm:pt modelId="{E5B936C1-99A6-CF4C-AB10-96AAF3BFD2E0}" type="parTrans" cxnId="{9BC63F09-4A95-AA4D-83DC-E3C42DB4961E}">
      <dgm:prSet/>
      <dgm:spPr/>
      <dgm:t>
        <a:bodyPr/>
        <a:lstStyle/>
        <a:p>
          <a:endParaRPr lang="en-US">
            <a:solidFill>
              <a:srgbClr val="0000FF"/>
            </a:solidFill>
          </a:endParaRPr>
        </a:p>
      </dgm:t>
    </dgm:pt>
    <dgm:pt modelId="{2CF5001E-4039-B144-B4AC-3B8F90B22132}" type="sibTrans" cxnId="{9BC63F09-4A95-AA4D-83DC-E3C42DB4961E}">
      <dgm:prSet/>
      <dgm:spPr/>
      <dgm:t>
        <a:bodyPr/>
        <a:lstStyle/>
        <a:p>
          <a:endParaRPr lang="en-US">
            <a:solidFill>
              <a:srgbClr val="0000FF"/>
            </a:solidFill>
          </a:endParaRPr>
        </a:p>
      </dgm:t>
    </dgm:pt>
    <dgm:pt modelId="{980A483A-A2D9-FD43-A81B-85699360C666}">
      <dgm:prSet phldrT="[Text]" custT="1"/>
      <dgm:spPr>
        <a:solidFill>
          <a:schemeClr val="accent2">
            <a:lumMod val="60000"/>
            <a:lumOff val="40000"/>
          </a:schemeClr>
        </a:solidFill>
      </dgm:spPr>
      <dgm:t>
        <a:bodyPr/>
        <a:lstStyle/>
        <a:p>
          <a:r>
            <a:rPr lang="en-US" sz="1400" b="1" smtClean="0">
              <a:solidFill>
                <a:srgbClr val="000000"/>
              </a:solidFill>
            </a:rPr>
            <a:t>Alih teknologi dan penyediaan Informasi Iptek </a:t>
          </a:r>
          <a:endParaRPr lang="en-US" sz="1400" dirty="0">
            <a:solidFill>
              <a:srgbClr val="000000"/>
            </a:solidFill>
          </a:endParaRPr>
        </a:p>
      </dgm:t>
    </dgm:pt>
    <dgm:pt modelId="{83A1FFBE-9B57-5F42-9950-D309D2DEE463}" type="parTrans" cxnId="{0BA5271E-94B1-E548-8969-2D150F160982}">
      <dgm:prSet/>
      <dgm:spPr/>
      <dgm:t>
        <a:bodyPr/>
        <a:lstStyle/>
        <a:p>
          <a:endParaRPr lang="en-US">
            <a:solidFill>
              <a:srgbClr val="0000FF"/>
            </a:solidFill>
          </a:endParaRPr>
        </a:p>
      </dgm:t>
    </dgm:pt>
    <dgm:pt modelId="{860CD152-4DDC-7B48-9833-602838E8F3CE}" type="sibTrans" cxnId="{0BA5271E-94B1-E548-8969-2D150F160982}">
      <dgm:prSet/>
      <dgm:spPr/>
      <dgm:t>
        <a:bodyPr/>
        <a:lstStyle/>
        <a:p>
          <a:endParaRPr lang="en-US">
            <a:solidFill>
              <a:srgbClr val="0000FF"/>
            </a:solidFill>
          </a:endParaRPr>
        </a:p>
      </dgm:t>
    </dgm:pt>
    <dgm:pt modelId="{4FBD9408-3677-F94E-8EA8-9F6CEFEC14B9}">
      <dgm:prSet phldrT="[Text]" custT="1"/>
      <dgm:spPr>
        <a:solidFill>
          <a:schemeClr val="accent2">
            <a:lumMod val="40000"/>
            <a:lumOff val="60000"/>
          </a:schemeClr>
        </a:solidFill>
      </dgm:spPr>
      <dgm:t>
        <a:bodyPr/>
        <a:lstStyle/>
        <a:p>
          <a:r>
            <a:rPr lang="en-US" sz="1400" b="1" dirty="0" err="1" smtClean="0">
              <a:solidFill>
                <a:srgbClr val="000000"/>
              </a:solidFill>
            </a:rPr>
            <a:t>Pengembangan</a:t>
          </a:r>
          <a:r>
            <a:rPr lang="en-US" sz="1400" b="1" dirty="0" smtClean="0">
              <a:solidFill>
                <a:srgbClr val="000000"/>
              </a:solidFill>
            </a:rPr>
            <a:t> </a:t>
          </a:r>
          <a:r>
            <a:rPr lang="en-US" sz="1400" b="1" dirty="0" err="1" smtClean="0">
              <a:solidFill>
                <a:srgbClr val="000000"/>
              </a:solidFill>
            </a:rPr>
            <a:t>kewirausahaan</a:t>
          </a:r>
          <a:r>
            <a:rPr lang="en-US" sz="1400" b="1" dirty="0" smtClean="0">
              <a:solidFill>
                <a:srgbClr val="000000"/>
              </a:solidFill>
            </a:rPr>
            <a:t> (</a:t>
          </a:r>
          <a:r>
            <a:rPr lang="en-US" sz="1400" b="1" i="1" dirty="0" err="1" smtClean="0">
              <a:solidFill>
                <a:srgbClr val="000000"/>
              </a:solidFill>
            </a:rPr>
            <a:t>enterpreneurship</a:t>
          </a:r>
          <a:r>
            <a:rPr lang="en-US" sz="1400" b="1" dirty="0" smtClean="0">
              <a:solidFill>
                <a:srgbClr val="000000"/>
              </a:solidFill>
            </a:rPr>
            <a:t>) </a:t>
          </a:r>
          <a:r>
            <a:rPr lang="en-US" sz="1400" b="1" dirty="0" err="1" smtClean="0">
              <a:solidFill>
                <a:srgbClr val="000000"/>
              </a:solidFill>
            </a:rPr>
            <a:t>dan</a:t>
          </a:r>
          <a:r>
            <a:rPr lang="en-US" sz="1400" b="1" dirty="0" smtClean="0">
              <a:solidFill>
                <a:srgbClr val="000000"/>
              </a:solidFill>
            </a:rPr>
            <a:t> </a:t>
          </a:r>
          <a:r>
            <a:rPr lang="en-US" sz="1400" b="1" dirty="0" err="1" smtClean="0">
              <a:solidFill>
                <a:srgbClr val="000000"/>
              </a:solidFill>
            </a:rPr>
            <a:t>inkubasi</a:t>
          </a:r>
          <a:r>
            <a:rPr lang="en-US" sz="1400" b="1" dirty="0" smtClean="0">
              <a:solidFill>
                <a:srgbClr val="000000"/>
              </a:solidFill>
            </a:rPr>
            <a:t> </a:t>
          </a:r>
          <a:r>
            <a:rPr lang="en-US" sz="1400" b="1" dirty="0" err="1" smtClean="0">
              <a:solidFill>
                <a:srgbClr val="000000"/>
              </a:solidFill>
            </a:rPr>
            <a:t>industri</a:t>
          </a:r>
          <a:r>
            <a:rPr lang="en-US" sz="1400" b="1" dirty="0" smtClean="0">
              <a:solidFill>
                <a:srgbClr val="000000"/>
              </a:solidFill>
            </a:rPr>
            <a:t> </a:t>
          </a:r>
          <a:r>
            <a:rPr lang="en-US" sz="1400" b="1" dirty="0" err="1" smtClean="0">
              <a:solidFill>
                <a:srgbClr val="000000"/>
              </a:solidFill>
            </a:rPr>
            <a:t>baru</a:t>
          </a:r>
          <a:r>
            <a:rPr lang="en-US" sz="1400" b="1" dirty="0" smtClean="0">
              <a:solidFill>
                <a:srgbClr val="000000"/>
              </a:solidFill>
            </a:rPr>
            <a:t>/UKMK </a:t>
          </a:r>
          <a:r>
            <a:rPr lang="en-US" sz="1400" b="1" dirty="0" err="1" smtClean="0">
              <a:solidFill>
                <a:srgbClr val="000000"/>
              </a:solidFill>
            </a:rPr>
            <a:t>berbasis</a:t>
          </a:r>
          <a:r>
            <a:rPr lang="en-US" sz="1400" b="1" dirty="0" smtClean="0">
              <a:solidFill>
                <a:srgbClr val="000000"/>
              </a:solidFill>
            </a:rPr>
            <a:t> </a:t>
          </a:r>
          <a:r>
            <a:rPr lang="en-US" sz="1400" b="1" dirty="0" err="1" smtClean="0">
              <a:solidFill>
                <a:srgbClr val="000000"/>
              </a:solidFill>
            </a:rPr>
            <a:t>teknologi</a:t>
          </a:r>
          <a:endParaRPr lang="en-US" sz="1400" dirty="0">
            <a:solidFill>
              <a:srgbClr val="000000"/>
            </a:solidFill>
          </a:endParaRPr>
        </a:p>
      </dgm:t>
    </dgm:pt>
    <dgm:pt modelId="{964846E3-931A-9443-968D-DBF582A5A23F}" type="parTrans" cxnId="{8FE8E34E-A98E-9C42-B822-BCD63D2ABAD5}">
      <dgm:prSet/>
      <dgm:spPr/>
      <dgm:t>
        <a:bodyPr/>
        <a:lstStyle/>
        <a:p>
          <a:endParaRPr lang="en-US">
            <a:solidFill>
              <a:srgbClr val="0000FF"/>
            </a:solidFill>
          </a:endParaRPr>
        </a:p>
      </dgm:t>
    </dgm:pt>
    <dgm:pt modelId="{8890AB89-E31B-BF4D-B5CA-A95124B23630}" type="sibTrans" cxnId="{8FE8E34E-A98E-9C42-B822-BCD63D2ABAD5}">
      <dgm:prSet/>
      <dgm:spPr/>
      <dgm:t>
        <a:bodyPr/>
        <a:lstStyle/>
        <a:p>
          <a:endParaRPr lang="en-US">
            <a:solidFill>
              <a:srgbClr val="0000FF"/>
            </a:solidFill>
          </a:endParaRPr>
        </a:p>
      </dgm:t>
    </dgm:pt>
    <dgm:pt modelId="{82FF02AC-5AAD-BC4C-B2CC-79AC0208AA86}">
      <dgm:prSet phldrT="[Text]" custT="1"/>
      <dgm:spPr>
        <a:solidFill>
          <a:schemeClr val="accent2">
            <a:lumMod val="20000"/>
            <a:lumOff val="80000"/>
          </a:schemeClr>
        </a:solidFill>
      </dgm:spPr>
      <dgm:t>
        <a:bodyPr/>
        <a:lstStyle/>
        <a:p>
          <a:r>
            <a:rPr lang="en-US" sz="1400" b="1" dirty="0" err="1" smtClean="0">
              <a:solidFill>
                <a:srgbClr val="000000"/>
              </a:solidFill>
            </a:rPr>
            <a:t>Fasilitas</a:t>
          </a:r>
          <a:r>
            <a:rPr lang="en-US" sz="1400" b="1" dirty="0" smtClean="0">
              <a:solidFill>
                <a:srgbClr val="000000"/>
              </a:solidFill>
            </a:rPr>
            <a:t> </a:t>
          </a:r>
          <a:r>
            <a:rPr lang="en-US" sz="1400" b="1" dirty="0" err="1" smtClean="0">
              <a:solidFill>
                <a:srgbClr val="000000"/>
              </a:solidFill>
            </a:rPr>
            <a:t>pendidikan</a:t>
          </a:r>
          <a:r>
            <a:rPr lang="en-US" sz="1400" b="1" dirty="0" smtClean="0">
              <a:solidFill>
                <a:srgbClr val="000000"/>
              </a:solidFill>
            </a:rPr>
            <a:t> </a:t>
          </a:r>
          <a:r>
            <a:rPr lang="en-US" sz="1400" b="1" dirty="0" err="1" smtClean="0">
              <a:solidFill>
                <a:srgbClr val="000000"/>
              </a:solidFill>
            </a:rPr>
            <a:t>dan</a:t>
          </a:r>
          <a:r>
            <a:rPr lang="en-US" sz="1400" b="1" dirty="0" smtClean="0">
              <a:solidFill>
                <a:srgbClr val="000000"/>
              </a:solidFill>
            </a:rPr>
            <a:t> </a:t>
          </a:r>
          <a:r>
            <a:rPr lang="en-US" sz="1400" b="1" dirty="0" err="1" smtClean="0">
              <a:solidFill>
                <a:srgbClr val="000000"/>
              </a:solidFill>
            </a:rPr>
            <a:t>latihan</a:t>
          </a:r>
          <a:r>
            <a:rPr lang="en-US" sz="1400" b="1" dirty="0" smtClean="0">
              <a:solidFill>
                <a:srgbClr val="000000"/>
              </a:solidFill>
            </a:rPr>
            <a:t> </a:t>
          </a:r>
          <a:r>
            <a:rPr lang="en-US" sz="1400" b="1" dirty="0" err="1" smtClean="0">
              <a:solidFill>
                <a:srgbClr val="000000"/>
              </a:solidFill>
            </a:rPr>
            <a:t>untuk</a:t>
          </a:r>
          <a:r>
            <a:rPr lang="en-US" sz="1400" b="1" dirty="0" smtClean="0">
              <a:solidFill>
                <a:srgbClr val="000000"/>
              </a:solidFill>
            </a:rPr>
            <a:t> SDM </a:t>
          </a:r>
          <a:r>
            <a:rPr lang="en-US" sz="1400" b="1" dirty="0" err="1" smtClean="0">
              <a:solidFill>
                <a:srgbClr val="000000"/>
              </a:solidFill>
            </a:rPr>
            <a:t>industri</a:t>
          </a:r>
          <a:endParaRPr lang="en-US" sz="1400" dirty="0">
            <a:solidFill>
              <a:srgbClr val="000000"/>
            </a:solidFill>
          </a:endParaRPr>
        </a:p>
      </dgm:t>
    </dgm:pt>
    <dgm:pt modelId="{C8542BFE-6D54-1649-838E-07BCC6AFF090}" type="parTrans" cxnId="{659555E3-398A-1347-B217-BC1C2E2DD0B6}">
      <dgm:prSet/>
      <dgm:spPr/>
      <dgm:t>
        <a:bodyPr/>
        <a:lstStyle/>
        <a:p>
          <a:endParaRPr lang="en-US">
            <a:solidFill>
              <a:srgbClr val="0000FF"/>
            </a:solidFill>
          </a:endParaRPr>
        </a:p>
      </dgm:t>
    </dgm:pt>
    <dgm:pt modelId="{5A0B80E9-74F0-0742-893C-91A5DDE1D4EB}" type="sibTrans" cxnId="{659555E3-398A-1347-B217-BC1C2E2DD0B6}">
      <dgm:prSet/>
      <dgm:spPr/>
      <dgm:t>
        <a:bodyPr/>
        <a:lstStyle/>
        <a:p>
          <a:endParaRPr lang="en-US">
            <a:solidFill>
              <a:srgbClr val="0000FF"/>
            </a:solidFill>
          </a:endParaRPr>
        </a:p>
      </dgm:t>
    </dgm:pt>
    <dgm:pt modelId="{6640FA5F-EB58-F040-898B-71A677066539}" type="pres">
      <dgm:prSet presAssocID="{85F5ED13-24D7-314E-9F34-277B8F999EE4}" presName="Name0" presStyleCnt="0">
        <dgm:presLayoutVars>
          <dgm:chMax val="7"/>
          <dgm:chPref val="7"/>
          <dgm:dir/>
        </dgm:presLayoutVars>
      </dgm:prSet>
      <dgm:spPr/>
    </dgm:pt>
    <dgm:pt modelId="{EF46B1EE-2B70-0F44-9231-2DE1A49B0430}" type="pres">
      <dgm:prSet presAssocID="{85F5ED13-24D7-314E-9F34-277B8F999EE4}" presName="Name1" presStyleCnt="0"/>
      <dgm:spPr/>
    </dgm:pt>
    <dgm:pt modelId="{91DA35EE-53B0-304E-995B-D193E9C3E6F1}" type="pres">
      <dgm:prSet presAssocID="{85F5ED13-24D7-314E-9F34-277B8F999EE4}" presName="cycle" presStyleCnt="0"/>
      <dgm:spPr/>
    </dgm:pt>
    <dgm:pt modelId="{06BB14B4-5068-3D48-9B7E-8782D466E59F}" type="pres">
      <dgm:prSet presAssocID="{85F5ED13-24D7-314E-9F34-277B8F999EE4}" presName="srcNode" presStyleLbl="node1" presStyleIdx="0" presStyleCnt="5"/>
      <dgm:spPr/>
    </dgm:pt>
    <dgm:pt modelId="{7813A601-2E3A-B94F-9841-5EA449F0C9ED}" type="pres">
      <dgm:prSet presAssocID="{85F5ED13-24D7-314E-9F34-277B8F999EE4}" presName="conn" presStyleLbl="parChTrans1D2" presStyleIdx="0" presStyleCnt="1"/>
      <dgm:spPr/>
      <dgm:t>
        <a:bodyPr/>
        <a:lstStyle/>
        <a:p>
          <a:endParaRPr lang="en-US"/>
        </a:p>
      </dgm:t>
    </dgm:pt>
    <dgm:pt modelId="{1E0BABFC-07F1-3743-BCDE-BC1A037A4E8A}" type="pres">
      <dgm:prSet presAssocID="{85F5ED13-24D7-314E-9F34-277B8F999EE4}" presName="extraNode" presStyleLbl="node1" presStyleIdx="0" presStyleCnt="5"/>
      <dgm:spPr/>
    </dgm:pt>
    <dgm:pt modelId="{ACB1C515-D21E-8C4A-906E-7F17699D0724}" type="pres">
      <dgm:prSet presAssocID="{85F5ED13-24D7-314E-9F34-277B8F999EE4}" presName="dstNode" presStyleLbl="node1" presStyleIdx="0" presStyleCnt="5"/>
      <dgm:spPr/>
    </dgm:pt>
    <dgm:pt modelId="{9FA6708C-C33A-DC4A-9A05-F615DD6F3692}" type="pres">
      <dgm:prSet presAssocID="{B301219B-FD3F-E443-8662-2F57D36ADAC1}" presName="text_1" presStyleLbl="node1" presStyleIdx="0" presStyleCnt="5" custScaleY="133871">
        <dgm:presLayoutVars>
          <dgm:bulletEnabled val="1"/>
        </dgm:presLayoutVars>
      </dgm:prSet>
      <dgm:spPr/>
      <dgm:t>
        <a:bodyPr/>
        <a:lstStyle/>
        <a:p>
          <a:endParaRPr lang="en-US"/>
        </a:p>
      </dgm:t>
    </dgm:pt>
    <dgm:pt modelId="{830C1022-E7CC-7A44-B2E3-403A8B1DC3F5}" type="pres">
      <dgm:prSet presAssocID="{B301219B-FD3F-E443-8662-2F57D36ADAC1}" presName="accent_1" presStyleCnt="0"/>
      <dgm:spPr/>
    </dgm:pt>
    <dgm:pt modelId="{A9D26F34-89DB-0B42-9852-A8D1BE2DBFDA}" type="pres">
      <dgm:prSet presAssocID="{B301219B-FD3F-E443-8662-2F57D36ADAC1}" presName="accentRepeatNode" presStyleLbl="solidFgAcc1" presStyleIdx="0" presStyleCnt="5"/>
      <dgm:spPr>
        <a:solidFill>
          <a:schemeClr val="accent2">
            <a:lumMod val="50000"/>
          </a:schemeClr>
        </a:solidFill>
      </dgm:spPr>
    </dgm:pt>
    <dgm:pt modelId="{508C348A-E09F-C14E-81EE-7A7A950626E9}" type="pres">
      <dgm:prSet presAssocID="{4A34680C-3A0D-944E-AB9F-ED54806CEA5B}" presName="text_2" presStyleLbl="node1" presStyleIdx="1" presStyleCnt="5">
        <dgm:presLayoutVars>
          <dgm:bulletEnabled val="1"/>
        </dgm:presLayoutVars>
      </dgm:prSet>
      <dgm:spPr/>
      <dgm:t>
        <a:bodyPr/>
        <a:lstStyle/>
        <a:p>
          <a:endParaRPr lang="en-US"/>
        </a:p>
      </dgm:t>
    </dgm:pt>
    <dgm:pt modelId="{08A954A9-30AC-264C-BB9D-7CCC33F0DEEE}" type="pres">
      <dgm:prSet presAssocID="{4A34680C-3A0D-944E-AB9F-ED54806CEA5B}" presName="accent_2" presStyleCnt="0"/>
      <dgm:spPr/>
    </dgm:pt>
    <dgm:pt modelId="{29D4044D-4B90-7F4B-8E17-3FA510C59C1F}" type="pres">
      <dgm:prSet presAssocID="{4A34680C-3A0D-944E-AB9F-ED54806CEA5B}" presName="accentRepeatNode" presStyleLbl="solidFgAcc1" presStyleIdx="1" presStyleCnt="5"/>
      <dgm:spPr>
        <a:solidFill>
          <a:srgbClr val="6F361A"/>
        </a:solidFill>
      </dgm:spPr>
    </dgm:pt>
    <dgm:pt modelId="{BAF695D4-22AC-ED4E-A5C8-FFAEC4DA1A3C}" type="pres">
      <dgm:prSet presAssocID="{980A483A-A2D9-FD43-A81B-85699360C666}" presName="text_3" presStyleLbl="node1" presStyleIdx="2" presStyleCnt="5">
        <dgm:presLayoutVars>
          <dgm:bulletEnabled val="1"/>
        </dgm:presLayoutVars>
      </dgm:prSet>
      <dgm:spPr/>
      <dgm:t>
        <a:bodyPr/>
        <a:lstStyle/>
        <a:p>
          <a:endParaRPr lang="en-US"/>
        </a:p>
      </dgm:t>
    </dgm:pt>
    <dgm:pt modelId="{4A69ECFC-5A18-6448-9FC4-4E112D84075A}" type="pres">
      <dgm:prSet presAssocID="{980A483A-A2D9-FD43-A81B-85699360C666}" presName="accent_3" presStyleCnt="0"/>
      <dgm:spPr/>
    </dgm:pt>
    <dgm:pt modelId="{08A70B84-FB04-5F47-90E4-04948A678BA2}" type="pres">
      <dgm:prSet presAssocID="{980A483A-A2D9-FD43-A81B-85699360C666}" presName="accentRepeatNode" presStyleLbl="solidFgAcc1" presStyleIdx="2" presStyleCnt="5"/>
      <dgm:spPr>
        <a:solidFill>
          <a:srgbClr val="6F361A"/>
        </a:solidFill>
      </dgm:spPr>
    </dgm:pt>
    <dgm:pt modelId="{AD781607-0066-F743-9002-BFA89F03E2E1}" type="pres">
      <dgm:prSet presAssocID="{4FBD9408-3677-F94E-8EA8-9F6CEFEC14B9}" presName="text_4" presStyleLbl="node1" presStyleIdx="3" presStyleCnt="5" custScaleY="141712">
        <dgm:presLayoutVars>
          <dgm:bulletEnabled val="1"/>
        </dgm:presLayoutVars>
      </dgm:prSet>
      <dgm:spPr/>
      <dgm:t>
        <a:bodyPr/>
        <a:lstStyle/>
        <a:p>
          <a:endParaRPr lang="en-US"/>
        </a:p>
      </dgm:t>
    </dgm:pt>
    <dgm:pt modelId="{104377F7-3B4E-704D-B3A2-B71F331DB555}" type="pres">
      <dgm:prSet presAssocID="{4FBD9408-3677-F94E-8EA8-9F6CEFEC14B9}" presName="accent_4" presStyleCnt="0"/>
      <dgm:spPr/>
    </dgm:pt>
    <dgm:pt modelId="{084EDC41-7251-C44B-B17F-EE19A271A1D6}" type="pres">
      <dgm:prSet presAssocID="{4FBD9408-3677-F94E-8EA8-9F6CEFEC14B9}" presName="accentRepeatNode" presStyleLbl="solidFgAcc1" presStyleIdx="3" presStyleCnt="5"/>
      <dgm:spPr>
        <a:solidFill>
          <a:srgbClr val="6F361A"/>
        </a:solidFill>
      </dgm:spPr>
    </dgm:pt>
    <dgm:pt modelId="{0369A827-BC6D-EF4A-8F4D-655E1779A9EE}" type="pres">
      <dgm:prSet presAssocID="{82FF02AC-5AAD-BC4C-B2CC-79AC0208AA86}" presName="text_5" presStyleLbl="node1" presStyleIdx="4" presStyleCnt="5">
        <dgm:presLayoutVars>
          <dgm:bulletEnabled val="1"/>
        </dgm:presLayoutVars>
      </dgm:prSet>
      <dgm:spPr/>
      <dgm:t>
        <a:bodyPr/>
        <a:lstStyle/>
        <a:p>
          <a:endParaRPr lang="en-US"/>
        </a:p>
      </dgm:t>
    </dgm:pt>
    <dgm:pt modelId="{1D9100DB-F180-174C-9650-A7A5F0437225}" type="pres">
      <dgm:prSet presAssocID="{82FF02AC-5AAD-BC4C-B2CC-79AC0208AA86}" presName="accent_5" presStyleCnt="0"/>
      <dgm:spPr/>
    </dgm:pt>
    <dgm:pt modelId="{B9D9C443-D987-2840-BF5D-3494FC956357}" type="pres">
      <dgm:prSet presAssocID="{82FF02AC-5AAD-BC4C-B2CC-79AC0208AA86}" presName="accentRepeatNode" presStyleLbl="solidFgAcc1" presStyleIdx="4" presStyleCnt="5"/>
      <dgm:spPr>
        <a:solidFill>
          <a:srgbClr val="6F361A"/>
        </a:solidFill>
      </dgm:spPr>
    </dgm:pt>
  </dgm:ptLst>
  <dgm:cxnLst>
    <dgm:cxn modelId="{34276BB1-346A-9A4D-BB00-15254B2E4F75}" srcId="{85F5ED13-24D7-314E-9F34-277B8F999EE4}" destId="{B301219B-FD3F-E443-8662-2F57D36ADAC1}" srcOrd="0" destOrd="0" parTransId="{8DA6C8F1-4B63-234D-92B1-91ACC44D206A}" sibTransId="{0786A2BC-328C-F54F-9096-52617B360642}"/>
    <dgm:cxn modelId="{E400DF51-7EDA-5242-86F8-F53DBC77B9AC}" type="presOf" srcId="{85F5ED13-24D7-314E-9F34-277B8F999EE4}" destId="{6640FA5F-EB58-F040-898B-71A677066539}" srcOrd="0" destOrd="0" presId="urn:microsoft.com/office/officeart/2008/layout/VerticalCurvedList"/>
    <dgm:cxn modelId="{F4FBFA4F-40C6-8E43-BB35-C252ECEBBE18}" type="presOf" srcId="{0786A2BC-328C-F54F-9096-52617B360642}" destId="{7813A601-2E3A-B94F-9841-5EA449F0C9ED}" srcOrd="0" destOrd="0" presId="urn:microsoft.com/office/officeart/2008/layout/VerticalCurvedList"/>
    <dgm:cxn modelId="{3CF1EF01-12F3-4C48-B71C-BD31CEA3FC85}" type="presOf" srcId="{4A34680C-3A0D-944E-AB9F-ED54806CEA5B}" destId="{508C348A-E09F-C14E-81EE-7A7A950626E9}" srcOrd="0" destOrd="0" presId="urn:microsoft.com/office/officeart/2008/layout/VerticalCurvedList"/>
    <dgm:cxn modelId="{0BA5271E-94B1-E548-8969-2D150F160982}" srcId="{85F5ED13-24D7-314E-9F34-277B8F999EE4}" destId="{980A483A-A2D9-FD43-A81B-85699360C666}" srcOrd="2" destOrd="0" parTransId="{83A1FFBE-9B57-5F42-9950-D309D2DEE463}" sibTransId="{860CD152-4DDC-7B48-9833-602838E8F3CE}"/>
    <dgm:cxn modelId="{31FD9EDC-1E0E-A149-9914-E922DB805847}" type="presOf" srcId="{980A483A-A2D9-FD43-A81B-85699360C666}" destId="{BAF695D4-22AC-ED4E-A5C8-FFAEC4DA1A3C}" srcOrd="0" destOrd="0" presId="urn:microsoft.com/office/officeart/2008/layout/VerticalCurvedList"/>
    <dgm:cxn modelId="{8FE8E34E-A98E-9C42-B822-BCD63D2ABAD5}" srcId="{85F5ED13-24D7-314E-9F34-277B8F999EE4}" destId="{4FBD9408-3677-F94E-8EA8-9F6CEFEC14B9}" srcOrd="3" destOrd="0" parTransId="{964846E3-931A-9443-968D-DBF582A5A23F}" sibTransId="{8890AB89-E31B-BF4D-B5CA-A95124B23630}"/>
    <dgm:cxn modelId="{659555E3-398A-1347-B217-BC1C2E2DD0B6}" srcId="{85F5ED13-24D7-314E-9F34-277B8F999EE4}" destId="{82FF02AC-5AAD-BC4C-B2CC-79AC0208AA86}" srcOrd="4" destOrd="0" parTransId="{C8542BFE-6D54-1649-838E-07BCC6AFF090}" sibTransId="{5A0B80E9-74F0-0742-893C-91A5DDE1D4EB}"/>
    <dgm:cxn modelId="{44542886-8CC8-1B48-8349-4F2A08EE1C7D}" type="presOf" srcId="{4FBD9408-3677-F94E-8EA8-9F6CEFEC14B9}" destId="{AD781607-0066-F743-9002-BFA89F03E2E1}" srcOrd="0" destOrd="0" presId="urn:microsoft.com/office/officeart/2008/layout/VerticalCurvedList"/>
    <dgm:cxn modelId="{2B0106D0-D43D-A440-961A-FB85831159F1}" type="presOf" srcId="{B301219B-FD3F-E443-8662-2F57D36ADAC1}" destId="{9FA6708C-C33A-DC4A-9A05-F615DD6F3692}" srcOrd="0" destOrd="0" presId="urn:microsoft.com/office/officeart/2008/layout/VerticalCurvedList"/>
    <dgm:cxn modelId="{9BC63F09-4A95-AA4D-83DC-E3C42DB4961E}" srcId="{85F5ED13-24D7-314E-9F34-277B8F999EE4}" destId="{4A34680C-3A0D-944E-AB9F-ED54806CEA5B}" srcOrd="1" destOrd="0" parTransId="{E5B936C1-99A6-CF4C-AB10-96AAF3BFD2E0}" sibTransId="{2CF5001E-4039-B144-B4AC-3B8F90B22132}"/>
    <dgm:cxn modelId="{F3CCBE29-7D46-D040-ADB1-227881513101}" type="presOf" srcId="{82FF02AC-5AAD-BC4C-B2CC-79AC0208AA86}" destId="{0369A827-BC6D-EF4A-8F4D-655E1779A9EE}" srcOrd="0" destOrd="0" presId="urn:microsoft.com/office/officeart/2008/layout/VerticalCurvedList"/>
    <dgm:cxn modelId="{EB598A73-07A9-0744-807A-EFC0E77137F9}" type="presParOf" srcId="{6640FA5F-EB58-F040-898B-71A677066539}" destId="{EF46B1EE-2B70-0F44-9231-2DE1A49B0430}" srcOrd="0" destOrd="0" presId="urn:microsoft.com/office/officeart/2008/layout/VerticalCurvedList"/>
    <dgm:cxn modelId="{A549BB9C-BAD4-EC44-B9EB-749061FAC522}" type="presParOf" srcId="{EF46B1EE-2B70-0F44-9231-2DE1A49B0430}" destId="{91DA35EE-53B0-304E-995B-D193E9C3E6F1}" srcOrd="0" destOrd="0" presId="urn:microsoft.com/office/officeart/2008/layout/VerticalCurvedList"/>
    <dgm:cxn modelId="{C8DE18BE-217D-1241-AB55-6B0F91F2D350}" type="presParOf" srcId="{91DA35EE-53B0-304E-995B-D193E9C3E6F1}" destId="{06BB14B4-5068-3D48-9B7E-8782D466E59F}" srcOrd="0" destOrd="0" presId="urn:microsoft.com/office/officeart/2008/layout/VerticalCurvedList"/>
    <dgm:cxn modelId="{3F78E7F6-0D09-634E-9232-619F967439E3}" type="presParOf" srcId="{91DA35EE-53B0-304E-995B-D193E9C3E6F1}" destId="{7813A601-2E3A-B94F-9841-5EA449F0C9ED}" srcOrd="1" destOrd="0" presId="urn:microsoft.com/office/officeart/2008/layout/VerticalCurvedList"/>
    <dgm:cxn modelId="{11DBEEBD-A008-6848-8717-07F15E308DE6}" type="presParOf" srcId="{91DA35EE-53B0-304E-995B-D193E9C3E6F1}" destId="{1E0BABFC-07F1-3743-BCDE-BC1A037A4E8A}" srcOrd="2" destOrd="0" presId="urn:microsoft.com/office/officeart/2008/layout/VerticalCurvedList"/>
    <dgm:cxn modelId="{F18FE7B7-8312-6A4D-B492-B6338CE5D1C8}" type="presParOf" srcId="{91DA35EE-53B0-304E-995B-D193E9C3E6F1}" destId="{ACB1C515-D21E-8C4A-906E-7F17699D0724}" srcOrd="3" destOrd="0" presId="urn:microsoft.com/office/officeart/2008/layout/VerticalCurvedList"/>
    <dgm:cxn modelId="{09FE06AF-52D7-6E4F-BB6A-13275BB1B567}" type="presParOf" srcId="{EF46B1EE-2B70-0F44-9231-2DE1A49B0430}" destId="{9FA6708C-C33A-DC4A-9A05-F615DD6F3692}" srcOrd="1" destOrd="0" presId="urn:microsoft.com/office/officeart/2008/layout/VerticalCurvedList"/>
    <dgm:cxn modelId="{EE9892F4-FFDB-5C4B-BEFE-AADF5BDD54FA}" type="presParOf" srcId="{EF46B1EE-2B70-0F44-9231-2DE1A49B0430}" destId="{830C1022-E7CC-7A44-B2E3-403A8B1DC3F5}" srcOrd="2" destOrd="0" presId="urn:microsoft.com/office/officeart/2008/layout/VerticalCurvedList"/>
    <dgm:cxn modelId="{927F3899-5885-3C44-B022-FEBA0F242C19}" type="presParOf" srcId="{830C1022-E7CC-7A44-B2E3-403A8B1DC3F5}" destId="{A9D26F34-89DB-0B42-9852-A8D1BE2DBFDA}" srcOrd="0" destOrd="0" presId="urn:microsoft.com/office/officeart/2008/layout/VerticalCurvedList"/>
    <dgm:cxn modelId="{25997123-B418-A043-BB34-FF07C74A67DF}" type="presParOf" srcId="{EF46B1EE-2B70-0F44-9231-2DE1A49B0430}" destId="{508C348A-E09F-C14E-81EE-7A7A950626E9}" srcOrd="3" destOrd="0" presId="urn:microsoft.com/office/officeart/2008/layout/VerticalCurvedList"/>
    <dgm:cxn modelId="{7C62EFDA-F151-7648-A5F9-89E67229170E}" type="presParOf" srcId="{EF46B1EE-2B70-0F44-9231-2DE1A49B0430}" destId="{08A954A9-30AC-264C-BB9D-7CCC33F0DEEE}" srcOrd="4" destOrd="0" presId="urn:microsoft.com/office/officeart/2008/layout/VerticalCurvedList"/>
    <dgm:cxn modelId="{17F3FBE2-A9B0-C04B-85A5-343F0015C021}" type="presParOf" srcId="{08A954A9-30AC-264C-BB9D-7CCC33F0DEEE}" destId="{29D4044D-4B90-7F4B-8E17-3FA510C59C1F}" srcOrd="0" destOrd="0" presId="urn:microsoft.com/office/officeart/2008/layout/VerticalCurvedList"/>
    <dgm:cxn modelId="{AB703FCA-2F64-1149-999A-58A270606DA7}" type="presParOf" srcId="{EF46B1EE-2B70-0F44-9231-2DE1A49B0430}" destId="{BAF695D4-22AC-ED4E-A5C8-FFAEC4DA1A3C}" srcOrd="5" destOrd="0" presId="urn:microsoft.com/office/officeart/2008/layout/VerticalCurvedList"/>
    <dgm:cxn modelId="{4CF1FD73-EE33-EC4D-8BE6-0653479570C8}" type="presParOf" srcId="{EF46B1EE-2B70-0F44-9231-2DE1A49B0430}" destId="{4A69ECFC-5A18-6448-9FC4-4E112D84075A}" srcOrd="6" destOrd="0" presId="urn:microsoft.com/office/officeart/2008/layout/VerticalCurvedList"/>
    <dgm:cxn modelId="{141216B5-94AB-4C4A-8143-76591672A048}" type="presParOf" srcId="{4A69ECFC-5A18-6448-9FC4-4E112D84075A}" destId="{08A70B84-FB04-5F47-90E4-04948A678BA2}" srcOrd="0" destOrd="0" presId="urn:microsoft.com/office/officeart/2008/layout/VerticalCurvedList"/>
    <dgm:cxn modelId="{5D5A77B8-EF99-BF4A-ABD8-841FD2E5FCBE}" type="presParOf" srcId="{EF46B1EE-2B70-0F44-9231-2DE1A49B0430}" destId="{AD781607-0066-F743-9002-BFA89F03E2E1}" srcOrd="7" destOrd="0" presId="urn:microsoft.com/office/officeart/2008/layout/VerticalCurvedList"/>
    <dgm:cxn modelId="{D119F39C-55CD-3443-AB93-E2539D2D87D1}" type="presParOf" srcId="{EF46B1EE-2B70-0F44-9231-2DE1A49B0430}" destId="{104377F7-3B4E-704D-B3A2-B71F331DB555}" srcOrd="8" destOrd="0" presId="urn:microsoft.com/office/officeart/2008/layout/VerticalCurvedList"/>
    <dgm:cxn modelId="{EDAA0E49-EA92-4746-9DE6-01E1AC1371BD}" type="presParOf" srcId="{104377F7-3B4E-704D-B3A2-B71F331DB555}" destId="{084EDC41-7251-C44B-B17F-EE19A271A1D6}" srcOrd="0" destOrd="0" presId="urn:microsoft.com/office/officeart/2008/layout/VerticalCurvedList"/>
    <dgm:cxn modelId="{93B9C6D7-0135-DA48-B2AD-27132630F64E}" type="presParOf" srcId="{EF46B1EE-2B70-0F44-9231-2DE1A49B0430}" destId="{0369A827-BC6D-EF4A-8F4D-655E1779A9EE}" srcOrd="9" destOrd="0" presId="urn:microsoft.com/office/officeart/2008/layout/VerticalCurvedList"/>
    <dgm:cxn modelId="{F74208E0-C0C1-C744-8EB7-E3C905BAC453}" type="presParOf" srcId="{EF46B1EE-2B70-0F44-9231-2DE1A49B0430}" destId="{1D9100DB-F180-174C-9650-A7A5F0437225}" srcOrd="10" destOrd="0" presId="urn:microsoft.com/office/officeart/2008/layout/VerticalCurvedList"/>
    <dgm:cxn modelId="{B5AC3B35-26D6-B64B-894D-10FE559DBAAC}" type="presParOf" srcId="{1D9100DB-F180-174C-9650-A7A5F0437225}" destId="{B9D9C443-D987-2840-BF5D-3494FC95635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C91366-706B-884E-B06E-4E2B5299B545}" type="doc">
      <dgm:prSet loTypeId="urn:microsoft.com/office/officeart/2005/8/layout/process1" loCatId="picture" qsTypeId="urn:microsoft.com/office/officeart/2009/2/quickstyle/3D8" qsCatId="3D" csTypeId="urn:microsoft.com/office/officeart/2005/8/colors/colorful1#3" csCatId="colorful" phldr="1"/>
      <dgm:spPr/>
    </dgm:pt>
    <dgm:pt modelId="{CA9BFF0F-FADD-C74C-B8B3-E19D17F7F29F}">
      <dgm:prSet phldrT="[Text]"/>
      <dgm:spPr/>
      <dgm:t>
        <a:bodyPr/>
        <a:lstStyle/>
        <a:p>
          <a:r>
            <a:rPr lang="en-US" dirty="0" err="1" smtClean="0"/>
            <a:t>Konsep</a:t>
          </a:r>
          <a:r>
            <a:rPr lang="en-US" dirty="0" smtClean="0"/>
            <a:t> Pembangunan </a:t>
          </a:r>
          <a:r>
            <a:rPr lang="en-US" dirty="0" err="1" smtClean="0"/>
            <a:t>berbasis</a:t>
          </a:r>
          <a:r>
            <a:rPr lang="en-US" dirty="0" smtClean="0"/>
            <a:t> IPTEK</a:t>
          </a:r>
          <a:endParaRPr lang="en-US" dirty="0"/>
        </a:p>
      </dgm:t>
    </dgm:pt>
    <dgm:pt modelId="{1A79BDA3-54AF-5D43-A614-60416ED7BF13}" type="parTrans" cxnId="{577D96DC-A387-0146-8983-228F0F5DC5F0}">
      <dgm:prSet/>
      <dgm:spPr/>
      <dgm:t>
        <a:bodyPr/>
        <a:lstStyle/>
        <a:p>
          <a:endParaRPr lang="en-US"/>
        </a:p>
      </dgm:t>
    </dgm:pt>
    <dgm:pt modelId="{679C4517-6B98-4344-A7AC-FA06CF76015D}" type="sibTrans" cxnId="{577D96DC-A387-0146-8983-228F0F5DC5F0}">
      <dgm:prSet/>
      <dgm:spPr/>
      <dgm:t>
        <a:bodyPr/>
        <a:lstStyle/>
        <a:p>
          <a:endParaRPr lang="en-US"/>
        </a:p>
      </dgm:t>
    </dgm:pt>
    <dgm:pt modelId="{3EA40587-C65A-B24B-83A8-C777C3BCA357}">
      <dgm:prSet phldrT="[Text]"/>
      <dgm:spPr>
        <a:solidFill>
          <a:srgbClr val="FAFD73"/>
        </a:solidFill>
      </dgm:spPr>
      <dgm:t>
        <a:bodyPr/>
        <a:lstStyle/>
        <a:p>
          <a:r>
            <a:rPr lang="en-US" dirty="0" err="1" smtClean="0">
              <a:solidFill>
                <a:schemeClr val="tx1"/>
              </a:solidFill>
            </a:rPr>
            <a:t>Isinya</a:t>
          </a:r>
          <a:r>
            <a:rPr lang="en-US" dirty="0" smtClean="0">
              <a:solidFill>
                <a:schemeClr val="tx1"/>
              </a:solidFill>
            </a:rPr>
            <a:t> </a:t>
          </a:r>
          <a:r>
            <a:rPr lang="en-US" dirty="0" err="1" smtClean="0">
              <a:solidFill>
                <a:schemeClr val="tx1"/>
              </a:solidFill>
            </a:rPr>
            <a:t>hanya</a:t>
          </a:r>
          <a:r>
            <a:rPr lang="en-US" dirty="0" smtClean="0">
              <a:solidFill>
                <a:schemeClr val="tx1"/>
              </a:solidFill>
            </a:rPr>
            <a:t> </a:t>
          </a:r>
          <a:r>
            <a:rPr lang="en-US" dirty="0" err="1" smtClean="0">
              <a:solidFill>
                <a:schemeClr val="tx1"/>
              </a:solidFill>
            </a:rPr>
            <a:t>kumpulan</a:t>
          </a:r>
          <a:r>
            <a:rPr lang="en-US" dirty="0" smtClean="0">
              <a:solidFill>
                <a:schemeClr val="tx1"/>
              </a:solidFill>
            </a:rPr>
            <a:t> </a:t>
          </a:r>
          <a:r>
            <a:rPr lang="en-US" dirty="0" err="1" smtClean="0">
              <a:solidFill>
                <a:schemeClr val="tx1"/>
              </a:solidFill>
            </a:rPr>
            <a:t>Rencana</a:t>
          </a:r>
          <a:r>
            <a:rPr lang="en-US" dirty="0" smtClean="0">
              <a:solidFill>
                <a:schemeClr val="tx1"/>
              </a:solidFill>
            </a:rPr>
            <a:t> </a:t>
          </a:r>
          <a:r>
            <a:rPr lang="en-US" dirty="0" err="1" smtClean="0">
              <a:solidFill>
                <a:schemeClr val="tx1"/>
              </a:solidFill>
            </a:rPr>
            <a:t>Kegiatan</a:t>
          </a:r>
          <a:endParaRPr lang="en-US" dirty="0">
            <a:solidFill>
              <a:schemeClr val="tx1"/>
            </a:solidFill>
          </a:endParaRPr>
        </a:p>
      </dgm:t>
    </dgm:pt>
    <dgm:pt modelId="{734DB0D2-B804-2A46-B727-7C8314BC9407}" type="parTrans" cxnId="{8ADDFCA2-64F5-E442-8C1B-D31CE999F3AC}">
      <dgm:prSet/>
      <dgm:spPr/>
      <dgm:t>
        <a:bodyPr/>
        <a:lstStyle/>
        <a:p>
          <a:endParaRPr lang="en-US"/>
        </a:p>
      </dgm:t>
    </dgm:pt>
    <dgm:pt modelId="{A796A220-CD0D-CA45-949A-19756D8E3D8E}" type="sibTrans" cxnId="{8ADDFCA2-64F5-E442-8C1B-D31CE999F3AC}">
      <dgm:prSet/>
      <dgm:spPr/>
      <dgm:t>
        <a:bodyPr/>
        <a:lstStyle/>
        <a:p>
          <a:endParaRPr lang="en-US"/>
        </a:p>
      </dgm:t>
    </dgm:pt>
    <dgm:pt modelId="{44FC3AB0-0A01-E344-8373-F6D1C1F08CB6}">
      <dgm:prSet phldrT="[Text]"/>
      <dgm:spPr>
        <a:solidFill>
          <a:schemeClr val="tx2">
            <a:lumMod val="60000"/>
            <a:lumOff val="40000"/>
          </a:schemeClr>
        </a:solidFill>
      </dgm:spPr>
      <dgm:t>
        <a:bodyPr/>
        <a:lstStyle/>
        <a:p>
          <a:r>
            <a:rPr lang="en-US" dirty="0" err="1" smtClean="0">
              <a:solidFill>
                <a:schemeClr val="bg2">
                  <a:lumMod val="20000"/>
                  <a:lumOff val="80000"/>
                </a:schemeClr>
              </a:solidFill>
            </a:rPr>
            <a:t>Tidak</a:t>
          </a:r>
          <a:r>
            <a:rPr lang="en-US" dirty="0" smtClean="0">
              <a:solidFill>
                <a:schemeClr val="bg2">
                  <a:lumMod val="20000"/>
                  <a:lumOff val="80000"/>
                </a:schemeClr>
              </a:solidFill>
            </a:rPr>
            <a:t> </a:t>
          </a:r>
          <a:r>
            <a:rPr lang="en-US" dirty="0" err="1" smtClean="0">
              <a:solidFill>
                <a:schemeClr val="bg2">
                  <a:lumMod val="20000"/>
                  <a:lumOff val="80000"/>
                </a:schemeClr>
              </a:solidFill>
            </a:rPr>
            <a:t>pernah</a:t>
          </a:r>
          <a:r>
            <a:rPr lang="en-US" dirty="0" smtClean="0">
              <a:solidFill>
                <a:schemeClr val="bg2">
                  <a:lumMod val="20000"/>
                  <a:lumOff val="80000"/>
                </a:schemeClr>
              </a:solidFill>
            </a:rPr>
            <a:t> </a:t>
          </a:r>
          <a:r>
            <a:rPr lang="en-US" dirty="0" err="1" smtClean="0">
              <a:solidFill>
                <a:schemeClr val="bg2">
                  <a:lumMod val="20000"/>
                  <a:lumOff val="80000"/>
                </a:schemeClr>
              </a:solidFill>
            </a:rPr>
            <a:t>dijabarkan</a:t>
          </a:r>
          <a:r>
            <a:rPr lang="en-US" dirty="0" smtClean="0">
              <a:solidFill>
                <a:schemeClr val="bg2">
                  <a:lumMod val="20000"/>
                  <a:lumOff val="80000"/>
                </a:schemeClr>
              </a:solidFill>
            </a:rPr>
            <a:t> </a:t>
          </a:r>
          <a:r>
            <a:rPr lang="en-US" dirty="0" err="1" smtClean="0">
              <a:solidFill>
                <a:schemeClr val="bg2">
                  <a:lumMod val="20000"/>
                  <a:lumOff val="80000"/>
                </a:schemeClr>
              </a:solidFill>
            </a:rPr>
            <a:t>secara</a:t>
          </a:r>
          <a:r>
            <a:rPr lang="en-US" dirty="0" smtClean="0">
              <a:solidFill>
                <a:schemeClr val="bg2">
                  <a:lumMod val="20000"/>
                  <a:lumOff val="80000"/>
                </a:schemeClr>
              </a:solidFill>
            </a:rPr>
            <a:t> </a:t>
          </a:r>
          <a:r>
            <a:rPr lang="en-US" dirty="0" err="1" smtClean="0">
              <a:solidFill>
                <a:schemeClr val="bg2">
                  <a:lumMod val="20000"/>
                  <a:lumOff val="80000"/>
                </a:schemeClr>
              </a:solidFill>
            </a:rPr>
            <a:t>nyata</a:t>
          </a:r>
          <a:r>
            <a:rPr lang="en-US" dirty="0" smtClean="0">
              <a:solidFill>
                <a:schemeClr val="bg2">
                  <a:lumMod val="20000"/>
                  <a:lumOff val="80000"/>
                </a:schemeClr>
              </a:solidFill>
            </a:rPr>
            <a:t> </a:t>
          </a:r>
          <a:r>
            <a:rPr lang="en-US" dirty="0" err="1" smtClean="0">
              <a:solidFill>
                <a:schemeClr val="bg2">
                  <a:lumMod val="20000"/>
                  <a:lumOff val="80000"/>
                </a:schemeClr>
              </a:solidFill>
            </a:rPr>
            <a:t>dan</a:t>
          </a:r>
          <a:r>
            <a:rPr lang="en-US" dirty="0" smtClean="0">
              <a:solidFill>
                <a:schemeClr val="bg2">
                  <a:lumMod val="20000"/>
                  <a:lumOff val="80000"/>
                </a:schemeClr>
              </a:solidFill>
            </a:rPr>
            <a:t> </a:t>
          </a:r>
          <a:r>
            <a:rPr lang="en-US" dirty="0" err="1" smtClean="0">
              <a:solidFill>
                <a:schemeClr val="bg2">
                  <a:lumMod val="20000"/>
                  <a:lumOff val="80000"/>
                </a:schemeClr>
              </a:solidFill>
            </a:rPr>
            <a:t>terarah</a:t>
          </a:r>
          <a:endParaRPr lang="en-US" dirty="0">
            <a:solidFill>
              <a:schemeClr val="bg2">
                <a:lumMod val="20000"/>
                <a:lumOff val="80000"/>
              </a:schemeClr>
            </a:solidFill>
          </a:endParaRPr>
        </a:p>
      </dgm:t>
    </dgm:pt>
    <dgm:pt modelId="{BBF3184D-900C-0A45-B48C-CE4014825EE3}" type="parTrans" cxnId="{01CF4248-855E-9A4C-8A88-03D4EEA10EA5}">
      <dgm:prSet/>
      <dgm:spPr/>
      <dgm:t>
        <a:bodyPr/>
        <a:lstStyle/>
        <a:p>
          <a:endParaRPr lang="en-US"/>
        </a:p>
      </dgm:t>
    </dgm:pt>
    <dgm:pt modelId="{D7E90425-2DE2-8549-9BBD-48001D9E3E66}" type="sibTrans" cxnId="{01CF4248-855E-9A4C-8A88-03D4EEA10EA5}">
      <dgm:prSet/>
      <dgm:spPr>
        <a:solidFill>
          <a:schemeClr val="tx2">
            <a:lumMod val="60000"/>
            <a:lumOff val="40000"/>
          </a:schemeClr>
        </a:solidFill>
      </dgm:spPr>
      <dgm:t>
        <a:bodyPr/>
        <a:lstStyle/>
        <a:p>
          <a:endParaRPr lang="en-US"/>
        </a:p>
      </dgm:t>
    </dgm:pt>
    <dgm:pt modelId="{2ADC1250-0177-BC42-810B-86600C213A36}" type="pres">
      <dgm:prSet presAssocID="{1CC91366-706B-884E-B06E-4E2B5299B545}" presName="Name0" presStyleCnt="0">
        <dgm:presLayoutVars>
          <dgm:dir/>
          <dgm:resizeHandles val="exact"/>
        </dgm:presLayoutVars>
      </dgm:prSet>
      <dgm:spPr/>
    </dgm:pt>
    <dgm:pt modelId="{202815E5-25BD-714A-8164-2CE121B9DDE4}" type="pres">
      <dgm:prSet presAssocID="{CA9BFF0F-FADD-C74C-B8B3-E19D17F7F29F}" presName="node" presStyleLbl="node1" presStyleIdx="0" presStyleCnt="3">
        <dgm:presLayoutVars>
          <dgm:bulletEnabled val="1"/>
        </dgm:presLayoutVars>
      </dgm:prSet>
      <dgm:spPr/>
      <dgm:t>
        <a:bodyPr/>
        <a:lstStyle/>
        <a:p>
          <a:endParaRPr lang="en-US"/>
        </a:p>
      </dgm:t>
    </dgm:pt>
    <dgm:pt modelId="{23483925-B755-1E4F-8488-6F83DE994DDC}" type="pres">
      <dgm:prSet presAssocID="{679C4517-6B98-4344-A7AC-FA06CF76015D}" presName="sibTrans" presStyleLbl="sibTrans2D1" presStyleIdx="0" presStyleCnt="2"/>
      <dgm:spPr/>
      <dgm:t>
        <a:bodyPr/>
        <a:lstStyle/>
        <a:p>
          <a:endParaRPr lang="en-US"/>
        </a:p>
      </dgm:t>
    </dgm:pt>
    <dgm:pt modelId="{76AACDE1-D086-6344-9E7C-CFD45E5542A2}" type="pres">
      <dgm:prSet presAssocID="{679C4517-6B98-4344-A7AC-FA06CF76015D}" presName="connectorText" presStyleLbl="sibTrans2D1" presStyleIdx="0" presStyleCnt="2"/>
      <dgm:spPr/>
      <dgm:t>
        <a:bodyPr/>
        <a:lstStyle/>
        <a:p>
          <a:endParaRPr lang="en-US"/>
        </a:p>
      </dgm:t>
    </dgm:pt>
    <dgm:pt modelId="{03AF99AF-8E69-7449-ADE0-F8990A0E1EA3}" type="pres">
      <dgm:prSet presAssocID="{44FC3AB0-0A01-E344-8373-F6D1C1F08CB6}" presName="node" presStyleLbl="node1" presStyleIdx="1" presStyleCnt="3">
        <dgm:presLayoutVars>
          <dgm:bulletEnabled val="1"/>
        </dgm:presLayoutVars>
      </dgm:prSet>
      <dgm:spPr/>
      <dgm:t>
        <a:bodyPr/>
        <a:lstStyle/>
        <a:p>
          <a:endParaRPr lang="en-US"/>
        </a:p>
      </dgm:t>
    </dgm:pt>
    <dgm:pt modelId="{AC86EFD0-0BFC-9847-9EC3-F5C48FDEE4DA}" type="pres">
      <dgm:prSet presAssocID="{D7E90425-2DE2-8549-9BBD-48001D9E3E66}" presName="sibTrans" presStyleLbl="sibTrans2D1" presStyleIdx="1" presStyleCnt="2"/>
      <dgm:spPr/>
      <dgm:t>
        <a:bodyPr/>
        <a:lstStyle/>
        <a:p>
          <a:endParaRPr lang="en-US"/>
        </a:p>
      </dgm:t>
    </dgm:pt>
    <dgm:pt modelId="{5AB90DF8-2444-E147-9CDB-5BAFBBD94B9F}" type="pres">
      <dgm:prSet presAssocID="{D7E90425-2DE2-8549-9BBD-48001D9E3E66}" presName="connectorText" presStyleLbl="sibTrans2D1" presStyleIdx="1" presStyleCnt="2"/>
      <dgm:spPr/>
      <dgm:t>
        <a:bodyPr/>
        <a:lstStyle/>
        <a:p>
          <a:endParaRPr lang="en-US"/>
        </a:p>
      </dgm:t>
    </dgm:pt>
    <dgm:pt modelId="{F5FFD168-E548-C646-A3FE-ACF85AD92471}" type="pres">
      <dgm:prSet presAssocID="{3EA40587-C65A-B24B-83A8-C777C3BCA357}" presName="node" presStyleLbl="node1" presStyleIdx="2" presStyleCnt="3" custLinFactNeighborX="3343" custLinFactNeighborY="7942">
        <dgm:presLayoutVars>
          <dgm:bulletEnabled val="1"/>
        </dgm:presLayoutVars>
      </dgm:prSet>
      <dgm:spPr/>
      <dgm:t>
        <a:bodyPr/>
        <a:lstStyle/>
        <a:p>
          <a:endParaRPr lang="en-US"/>
        </a:p>
      </dgm:t>
    </dgm:pt>
  </dgm:ptLst>
  <dgm:cxnLst>
    <dgm:cxn modelId="{89EB0738-470F-46F5-9E48-F7B1D22F4EF8}" type="presOf" srcId="{D7E90425-2DE2-8549-9BBD-48001D9E3E66}" destId="{AC86EFD0-0BFC-9847-9EC3-F5C48FDEE4DA}" srcOrd="0" destOrd="0" presId="urn:microsoft.com/office/officeart/2005/8/layout/process1"/>
    <dgm:cxn modelId="{032C9550-02DC-49AB-9A9F-35B4DCC9BF5F}" type="presOf" srcId="{CA9BFF0F-FADD-C74C-B8B3-E19D17F7F29F}" destId="{202815E5-25BD-714A-8164-2CE121B9DDE4}" srcOrd="0" destOrd="0" presId="urn:microsoft.com/office/officeart/2005/8/layout/process1"/>
    <dgm:cxn modelId="{577D96DC-A387-0146-8983-228F0F5DC5F0}" srcId="{1CC91366-706B-884E-B06E-4E2B5299B545}" destId="{CA9BFF0F-FADD-C74C-B8B3-E19D17F7F29F}" srcOrd="0" destOrd="0" parTransId="{1A79BDA3-54AF-5D43-A614-60416ED7BF13}" sibTransId="{679C4517-6B98-4344-A7AC-FA06CF76015D}"/>
    <dgm:cxn modelId="{E3809046-E29F-48E1-B435-BC73BF51D1E0}" type="presOf" srcId="{3EA40587-C65A-B24B-83A8-C777C3BCA357}" destId="{F5FFD168-E548-C646-A3FE-ACF85AD92471}" srcOrd="0" destOrd="0" presId="urn:microsoft.com/office/officeart/2005/8/layout/process1"/>
    <dgm:cxn modelId="{7035EB40-D3A8-4CE8-A2F9-DFCE12789915}" type="presOf" srcId="{44FC3AB0-0A01-E344-8373-F6D1C1F08CB6}" destId="{03AF99AF-8E69-7449-ADE0-F8990A0E1EA3}" srcOrd="0" destOrd="0" presId="urn:microsoft.com/office/officeart/2005/8/layout/process1"/>
    <dgm:cxn modelId="{01CF4248-855E-9A4C-8A88-03D4EEA10EA5}" srcId="{1CC91366-706B-884E-B06E-4E2B5299B545}" destId="{44FC3AB0-0A01-E344-8373-F6D1C1F08CB6}" srcOrd="1" destOrd="0" parTransId="{BBF3184D-900C-0A45-B48C-CE4014825EE3}" sibTransId="{D7E90425-2DE2-8549-9BBD-48001D9E3E66}"/>
    <dgm:cxn modelId="{99B611AC-F2C4-4129-9C37-3B8C3B76C25B}" type="presOf" srcId="{679C4517-6B98-4344-A7AC-FA06CF76015D}" destId="{23483925-B755-1E4F-8488-6F83DE994DDC}" srcOrd="0" destOrd="0" presId="urn:microsoft.com/office/officeart/2005/8/layout/process1"/>
    <dgm:cxn modelId="{036AE2D3-FE96-413D-8A09-61DCC6C5A6F2}" type="presOf" srcId="{1CC91366-706B-884E-B06E-4E2B5299B545}" destId="{2ADC1250-0177-BC42-810B-86600C213A36}" srcOrd="0" destOrd="0" presId="urn:microsoft.com/office/officeart/2005/8/layout/process1"/>
    <dgm:cxn modelId="{BD43EF4F-247C-4B7B-B257-B577E1A46482}" type="presOf" srcId="{D7E90425-2DE2-8549-9BBD-48001D9E3E66}" destId="{5AB90DF8-2444-E147-9CDB-5BAFBBD94B9F}" srcOrd="1" destOrd="0" presId="urn:microsoft.com/office/officeart/2005/8/layout/process1"/>
    <dgm:cxn modelId="{B6F092E1-737A-433C-96A9-778970E22314}" type="presOf" srcId="{679C4517-6B98-4344-A7AC-FA06CF76015D}" destId="{76AACDE1-D086-6344-9E7C-CFD45E5542A2}" srcOrd="1" destOrd="0" presId="urn:microsoft.com/office/officeart/2005/8/layout/process1"/>
    <dgm:cxn modelId="{8ADDFCA2-64F5-E442-8C1B-D31CE999F3AC}" srcId="{1CC91366-706B-884E-B06E-4E2B5299B545}" destId="{3EA40587-C65A-B24B-83A8-C777C3BCA357}" srcOrd="2" destOrd="0" parTransId="{734DB0D2-B804-2A46-B727-7C8314BC9407}" sibTransId="{A796A220-CD0D-CA45-949A-19756D8E3D8E}"/>
    <dgm:cxn modelId="{08FDF28A-6F3B-4AAA-9D47-47DC08ACD9D9}" type="presParOf" srcId="{2ADC1250-0177-BC42-810B-86600C213A36}" destId="{202815E5-25BD-714A-8164-2CE121B9DDE4}" srcOrd="0" destOrd="0" presId="urn:microsoft.com/office/officeart/2005/8/layout/process1"/>
    <dgm:cxn modelId="{E163B4FE-8E31-4318-A102-80205ACC3C98}" type="presParOf" srcId="{2ADC1250-0177-BC42-810B-86600C213A36}" destId="{23483925-B755-1E4F-8488-6F83DE994DDC}" srcOrd="1" destOrd="0" presId="urn:microsoft.com/office/officeart/2005/8/layout/process1"/>
    <dgm:cxn modelId="{5D274CED-D4DE-41B1-A595-DEE3F02BD00E}" type="presParOf" srcId="{23483925-B755-1E4F-8488-6F83DE994DDC}" destId="{76AACDE1-D086-6344-9E7C-CFD45E5542A2}" srcOrd="0" destOrd="0" presId="urn:microsoft.com/office/officeart/2005/8/layout/process1"/>
    <dgm:cxn modelId="{C19DFCAA-FF1B-4888-BDFB-7E714D7380F4}" type="presParOf" srcId="{2ADC1250-0177-BC42-810B-86600C213A36}" destId="{03AF99AF-8E69-7449-ADE0-F8990A0E1EA3}" srcOrd="2" destOrd="0" presId="urn:microsoft.com/office/officeart/2005/8/layout/process1"/>
    <dgm:cxn modelId="{AE40BAEF-96A2-4C32-8FA3-B8B4A9E9D4CB}" type="presParOf" srcId="{2ADC1250-0177-BC42-810B-86600C213A36}" destId="{AC86EFD0-0BFC-9847-9EC3-F5C48FDEE4DA}" srcOrd="3" destOrd="0" presId="urn:microsoft.com/office/officeart/2005/8/layout/process1"/>
    <dgm:cxn modelId="{EAF2A112-4AB4-4EAA-82C5-A3DBECED4B1E}" type="presParOf" srcId="{AC86EFD0-0BFC-9847-9EC3-F5C48FDEE4DA}" destId="{5AB90DF8-2444-E147-9CDB-5BAFBBD94B9F}" srcOrd="0" destOrd="0" presId="urn:microsoft.com/office/officeart/2005/8/layout/process1"/>
    <dgm:cxn modelId="{D8F1A0DD-E833-47FD-9C1F-3EAA1184069C}" type="presParOf" srcId="{2ADC1250-0177-BC42-810B-86600C213A36}" destId="{F5FFD168-E548-C646-A3FE-ACF85AD92471}"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46286B-CB7C-884A-8F98-45E92E55CB23}" type="doc">
      <dgm:prSet loTypeId="urn:microsoft.com/office/officeart/2008/layout/BendingPictureSemiTransparentText" loCatId="" qsTypeId="urn:microsoft.com/office/officeart/2005/8/quickstyle/simple4" qsCatId="simple" csTypeId="urn:microsoft.com/office/officeart/2005/8/colors/accent6_4" csCatId="accent6" phldr="1"/>
      <dgm:spPr/>
      <dgm:t>
        <a:bodyPr/>
        <a:lstStyle/>
        <a:p>
          <a:endParaRPr lang="en-US"/>
        </a:p>
      </dgm:t>
    </dgm:pt>
    <dgm:pt modelId="{08EE7CA7-1BD6-4549-8144-B0E992751DCD}">
      <dgm:prSet phldrT="[Text]" custT="1"/>
      <dgm:spPr/>
      <dgm:t>
        <a:bodyPr/>
        <a:lstStyle/>
        <a:p>
          <a:r>
            <a:rPr lang="en-US" sz="1600" dirty="0" err="1" smtClean="0">
              <a:solidFill>
                <a:schemeClr val="tx1"/>
              </a:solidFill>
            </a:rPr>
            <a:t>Daftar</a:t>
          </a:r>
          <a:r>
            <a:rPr lang="en-US" sz="1600" dirty="0" smtClean="0">
              <a:solidFill>
                <a:schemeClr val="tx1"/>
              </a:solidFill>
            </a:rPr>
            <a:t> A</a:t>
          </a:r>
          <a:endParaRPr lang="en-US" sz="1600" dirty="0">
            <a:solidFill>
              <a:schemeClr val="tx1"/>
            </a:solidFill>
          </a:endParaRPr>
        </a:p>
      </dgm:t>
    </dgm:pt>
    <dgm:pt modelId="{96408DB6-B3E5-244F-AFFA-8F265889D828}" type="parTrans" cxnId="{E0387AD8-B1BA-184C-ABA0-D7A728009FF1}">
      <dgm:prSet/>
      <dgm:spPr/>
      <dgm:t>
        <a:bodyPr/>
        <a:lstStyle/>
        <a:p>
          <a:endParaRPr lang="en-US"/>
        </a:p>
      </dgm:t>
    </dgm:pt>
    <dgm:pt modelId="{E86F1260-4612-294F-BFD3-8633857EC259}" type="sibTrans" cxnId="{E0387AD8-B1BA-184C-ABA0-D7A728009FF1}">
      <dgm:prSet/>
      <dgm:spPr/>
      <dgm:t>
        <a:bodyPr/>
        <a:lstStyle/>
        <a:p>
          <a:endParaRPr lang="en-US"/>
        </a:p>
      </dgm:t>
    </dgm:pt>
    <dgm:pt modelId="{7AF9F8A1-8B08-C84C-BA19-C853E1331136}">
      <dgm:prSet phldrT="[Text]" custT="1"/>
      <dgm:spPr/>
      <dgm:t>
        <a:bodyPr/>
        <a:lstStyle/>
        <a:p>
          <a:r>
            <a:rPr lang="en-US" sz="1600" dirty="0" err="1" smtClean="0">
              <a:solidFill>
                <a:srgbClr val="000000"/>
              </a:solidFill>
            </a:rPr>
            <a:t>Daftar</a:t>
          </a:r>
          <a:r>
            <a:rPr lang="en-US" sz="1600" dirty="0" smtClean="0">
              <a:solidFill>
                <a:srgbClr val="000000"/>
              </a:solidFill>
            </a:rPr>
            <a:t> B</a:t>
          </a:r>
          <a:endParaRPr lang="en-US" sz="1600" dirty="0">
            <a:solidFill>
              <a:srgbClr val="000000"/>
            </a:solidFill>
          </a:endParaRPr>
        </a:p>
      </dgm:t>
    </dgm:pt>
    <dgm:pt modelId="{F08896CA-8116-A247-831C-8618C135E1F8}" type="parTrans" cxnId="{2407B68D-BDFD-6E46-92B7-456A3235DA4A}">
      <dgm:prSet/>
      <dgm:spPr/>
      <dgm:t>
        <a:bodyPr/>
        <a:lstStyle/>
        <a:p>
          <a:endParaRPr lang="en-US"/>
        </a:p>
      </dgm:t>
    </dgm:pt>
    <dgm:pt modelId="{E09DCB44-62B5-C647-8792-C86F8C7D5FAA}" type="sibTrans" cxnId="{2407B68D-BDFD-6E46-92B7-456A3235DA4A}">
      <dgm:prSet/>
      <dgm:spPr/>
      <dgm:t>
        <a:bodyPr/>
        <a:lstStyle/>
        <a:p>
          <a:endParaRPr lang="en-US"/>
        </a:p>
      </dgm:t>
    </dgm:pt>
    <dgm:pt modelId="{9C8DBE88-E329-4A44-B468-D934A8EBE57D}">
      <dgm:prSet phldrT="[Text]" custT="1"/>
      <dgm:spPr/>
      <dgm:t>
        <a:bodyPr/>
        <a:lstStyle/>
        <a:p>
          <a:r>
            <a:rPr lang="en-US" sz="1600" b="0" dirty="0" err="1" smtClean="0">
              <a:solidFill>
                <a:srgbClr val="000000"/>
              </a:solidFill>
            </a:rPr>
            <a:t>Daftar</a:t>
          </a:r>
          <a:r>
            <a:rPr lang="en-US" sz="1600" b="0" dirty="0" smtClean="0">
              <a:solidFill>
                <a:srgbClr val="000000"/>
              </a:solidFill>
            </a:rPr>
            <a:t> C</a:t>
          </a:r>
          <a:endParaRPr lang="en-US" sz="1600" b="0" dirty="0">
            <a:solidFill>
              <a:srgbClr val="000000"/>
            </a:solidFill>
          </a:endParaRPr>
        </a:p>
      </dgm:t>
    </dgm:pt>
    <dgm:pt modelId="{DE8D0CBF-81D4-3B4F-97FC-34128043300E}" type="parTrans" cxnId="{2A50131A-7A6D-0148-ADF3-0E1C8C46F41A}">
      <dgm:prSet/>
      <dgm:spPr/>
      <dgm:t>
        <a:bodyPr/>
        <a:lstStyle/>
        <a:p>
          <a:endParaRPr lang="en-US"/>
        </a:p>
      </dgm:t>
    </dgm:pt>
    <dgm:pt modelId="{296FFAF2-3C6C-5647-9AD2-2380FA2D9297}" type="sibTrans" cxnId="{2A50131A-7A6D-0148-ADF3-0E1C8C46F41A}">
      <dgm:prSet/>
      <dgm:spPr/>
      <dgm:t>
        <a:bodyPr/>
        <a:lstStyle/>
        <a:p>
          <a:endParaRPr lang="en-US"/>
        </a:p>
      </dgm:t>
    </dgm:pt>
    <dgm:pt modelId="{9DD590EB-3647-B340-BBB9-6F0C24F25973}" type="pres">
      <dgm:prSet presAssocID="{D646286B-CB7C-884A-8F98-45E92E55CB23}" presName="Name0" presStyleCnt="0">
        <dgm:presLayoutVars>
          <dgm:dir/>
          <dgm:resizeHandles val="exact"/>
        </dgm:presLayoutVars>
      </dgm:prSet>
      <dgm:spPr/>
      <dgm:t>
        <a:bodyPr/>
        <a:lstStyle/>
        <a:p>
          <a:endParaRPr lang="en-US"/>
        </a:p>
      </dgm:t>
    </dgm:pt>
    <dgm:pt modelId="{C79CA1D5-306A-6E49-9ED4-7676B59EFEFE}" type="pres">
      <dgm:prSet presAssocID="{08EE7CA7-1BD6-4549-8144-B0E992751DCD}" presName="composite" presStyleCnt="0"/>
      <dgm:spPr/>
    </dgm:pt>
    <dgm:pt modelId="{7AF558ED-46A4-F244-B501-0BDBB8383CF8}" type="pres">
      <dgm:prSet presAssocID="{08EE7CA7-1BD6-4549-8144-B0E992751DCD}" presName="rect1" presStyleLbl="bgShp" presStyleIdx="0" presStyleCnt="3"/>
      <dgm:spPr>
        <a:blipFill>
          <a:blip xmlns:r="http://schemas.openxmlformats.org/officeDocument/2006/relationships" r:embed="rId1">
            <a:extLst/>
          </a:blip>
          <a:srcRect/>
          <a:stretch>
            <a:fillRect t="-3000" b="-3000"/>
          </a:stretch>
        </a:blipFill>
      </dgm:spPr>
    </dgm:pt>
    <dgm:pt modelId="{75782B5C-9A62-5C44-8D99-3262D04104D8}" type="pres">
      <dgm:prSet presAssocID="{08EE7CA7-1BD6-4549-8144-B0E992751DCD}" presName="rect2" presStyleLbl="trBgShp" presStyleIdx="0" presStyleCnt="3">
        <dgm:presLayoutVars>
          <dgm:bulletEnabled val="1"/>
        </dgm:presLayoutVars>
      </dgm:prSet>
      <dgm:spPr/>
      <dgm:t>
        <a:bodyPr/>
        <a:lstStyle/>
        <a:p>
          <a:endParaRPr lang="en-US"/>
        </a:p>
      </dgm:t>
    </dgm:pt>
    <dgm:pt modelId="{6DA1302E-4796-FB40-BEC3-799DAACC29B2}" type="pres">
      <dgm:prSet presAssocID="{E86F1260-4612-294F-BFD3-8633857EC259}" presName="sibTrans" presStyleCnt="0"/>
      <dgm:spPr/>
    </dgm:pt>
    <dgm:pt modelId="{156126D1-36A8-E140-A7C7-9F50C3B8A085}" type="pres">
      <dgm:prSet presAssocID="{7AF9F8A1-8B08-C84C-BA19-C853E1331136}" presName="composite" presStyleCnt="0"/>
      <dgm:spPr/>
    </dgm:pt>
    <dgm:pt modelId="{779A7114-4F8C-FC48-9F5D-8CD718B95974}" type="pres">
      <dgm:prSet presAssocID="{7AF9F8A1-8B08-C84C-BA19-C853E1331136}" presName="rect1" presStyleLbl="bgShp" presStyleIdx="1" presStyleCnt="3"/>
      <dgm:spPr>
        <a:blipFill>
          <a:blip xmlns:r="http://schemas.openxmlformats.org/officeDocument/2006/relationships" r:embed="rId2">
            <a:extLst/>
          </a:blip>
          <a:srcRect/>
          <a:stretch>
            <a:fillRect t="-34000" b="-34000"/>
          </a:stretch>
        </a:blipFill>
      </dgm:spPr>
    </dgm:pt>
    <dgm:pt modelId="{E6640F73-2DC8-5448-9928-0BFA549D11EA}" type="pres">
      <dgm:prSet presAssocID="{7AF9F8A1-8B08-C84C-BA19-C853E1331136}" presName="rect2" presStyleLbl="trBgShp" presStyleIdx="1" presStyleCnt="3">
        <dgm:presLayoutVars>
          <dgm:bulletEnabled val="1"/>
        </dgm:presLayoutVars>
      </dgm:prSet>
      <dgm:spPr/>
      <dgm:t>
        <a:bodyPr/>
        <a:lstStyle/>
        <a:p>
          <a:endParaRPr lang="en-US"/>
        </a:p>
      </dgm:t>
    </dgm:pt>
    <dgm:pt modelId="{02339C88-BE39-214F-8CBA-99E8EFF5A559}" type="pres">
      <dgm:prSet presAssocID="{E09DCB44-62B5-C647-8792-C86F8C7D5FAA}" presName="sibTrans" presStyleCnt="0"/>
      <dgm:spPr/>
    </dgm:pt>
    <dgm:pt modelId="{50026AB7-A855-D147-93C0-124514DC352E}" type="pres">
      <dgm:prSet presAssocID="{9C8DBE88-E329-4A44-B468-D934A8EBE57D}" presName="composite" presStyleCnt="0"/>
      <dgm:spPr/>
    </dgm:pt>
    <dgm:pt modelId="{033C217D-8B2A-A84F-8795-B5A2C21DB084}" type="pres">
      <dgm:prSet presAssocID="{9C8DBE88-E329-4A44-B468-D934A8EBE57D}" presName="rect1" presStyleLbl="bgShp" presStyleIdx="2" presStyleCnt="3"/>
      <dgm:spPr>
        <a:blipFill>
          <a:blip xmlns:r="http://schemas.openxmlformats.org/officeDocument/2006/relationships" r:embed="rId3">
            <a:extLst/>
          </a:blip>
          <a:srcRect/>
          <a:stretch>
            <a:fillRect t="-8000" b="-8000"/>
          </a:stretch>
        </a:blipFill>
      </dgm:spPr>
    </dgm:pt>
    <dgm:pt modelId="{1BF85186-EB9D-4F4F-BDB7-E6660721084D}" type="pres">
      <dgm:prSet presAssocID="{9C8DBE88-E329-4A44-B468-D934A8EBE57D}" presName="rect2" presStyleLbl="trBgShp" presStyleIdx="2" presStyleCnt="3">
        <dgm:presLayoutVars>
          <dgm:bulletEnabled val="1"/>
        </dgm:presLayoutVars>
      </dgm:prSet>
      <dgm:spPr/>
      <dgm:t>
        <a:bodyPr/>
        <a:lstStyle/>
        <a:p>
          <a:endParaRPr lang="en-US"/>
        </a:p>
      </dgm:t>
    </dgm:pt>
  </dgm:ptLst>
  <dgm:cxnLst>
    <dgm:cxn modelId="{964EF4B1-0A08-43B6-BDAE-31C5B11333A0}" type="presOf" srcId="{7AF9F8A1-8B08-C84C-BA19-C853E1331136}" destId="{E6640F73-2DC8-5448-9928-0BFA549D11EA}" srcOrd="0" destOrd="0" presId="urn:microsoft.com/office/officeart/2008/layout/BendingPictureSemiTransparentText"/>
    <dgm:cxn modelId="{2A50131A-7A6D-0148-ADF3-0E1C8C46F41A}" srcId="{D646286B-CB7C-884A-8F98-45E92E55CB23}" destId="{9C8DBE88-E329-4A44-B468-D934A8EBE57D}" srcOrd="2" destOrd="0" parTransId="{DE8D0CBF-81D4-3B4F-97FC-34128043300E}" sibTransId="{296FFAF2-3C6C-5647-9AD2-2380FA2D9297}"/>
    <dgm:cxn modelId="{E7E67613-D0AB-4874-8F83-C0382E970A6D}" type="presOf" srcId="{08EE7CA7-1BD6-4549-8144-B0E992751DCD}" destId="{75782B5C-9A62-5C44-8D99-3262D04104D8}" srcOrd="0" destOrd="0" presId="urn:microsoft.com/office/officeart/2008/layout/BendingPictureSemiTransparentText"/>
    <dgm:cxn modelId="{BFB04C84-D5CD-4A6A-9D60-4164F649E287}" type="presOf" srcId="{D646286B-CB7C-884A-8F98-45E92E55CB23}" destId="{9DD590EB-3647-B340-BBB9-6F0C24F25973}" srcOrd="0" destOrd="0" presId="urn:microsoft.com/office/officeart/2008/layout/BendingPictureSemiTransparentText"/>
    <dgm:cxn modelId="{6D3AA707-A7DE-416C-9CBF-48D2879DCBC7}" type="presOf" srcId="{9C8DBE88-E329-4A44-B468-D934A8EBE57D}" destId="{1BF85186-EB9D-4F4F-BDB7-E6660721084D}" srcOrd="0" destOrd="0" presId="urn:microsoft.com/office/officeart/2008/layout/BendingPictureSemiTransparentText"/>
    <dgm:cxn modelId="{2407B68D-BDFD-6E46-92B7-456A3235DA4A}" srcId="{D646286B-CB7C-884A-8F98-45E92E55CB23}" destId="{7AF9F8A1-8B08-C84C-BA19-C853E1331136}" srcOrd="1" destOrd="0" parTransId="{F08896CA-8116-A247-831C-8618C135E1F8}" sibTransId="{E09DCB44-62B5-C647-8792-C86F8C7D5FAA}"/>
    <dgm:cxn modelId="{E0387AD8-B1BA-184C-ABA0-D7A728009FF1}" srcId="{D646286B-CB7C-884A-8F98-45E92E55CB23}" destId="{08EE7CA7-1BD6-4549-8144-B0E992751DCD}" srcOrd="0" destOrd="0" parTransId="{96408DB6-B3E5-244F-AFFA-8F265889D828}" sibTransId="{E86F1260-4612-294F-BFD3-8633857EC259}"/>
    <dgm:cxn modelId="{52E4B4D2-CB57-4F41-BC37-06B3E2C2FBEA}" type="presParOf" srcId="{9DD590EB-3647-B340-BBB9-6F0C24F25973}" destId="{C79CA1D5-306A-6E49-9ED4-7676B59EFEFE}" srcOrd="0" destOrd="0" presId="urn:microsoft.com/office/officeart/2008/layout/BendingPictureSemiTransparentText"/>
    <dgm:cxn modelId="{CE93E5C2-0D66-4106-BF74-3F76559BC942}" type="presParOf" srcId="{C79CA1D5-306A-6E49-9ED4-7676B59EFEFE}" destId="{7AF558ED-46A4-F244-B501-0BDBB8383CF8}" srcOrd="0" destOrd="0" presId="urn:microsoft.com/office/officeart/2008/layout/BendingPictureSemiTransparentText"/>
    <dgm:cxn modelId="{62E6E79C-FDB1-408D-A61C-F51AEF011A9B}" type="presParOf" srcId="{C79CA1D5-306A-6E49-9ED4-7676B59EFEFE}" destId="{75782B5C-9A62-5C44-8D99-3262D04104D8}" srcOrd="1" destOrd="0" presId="urn:microsoft.com/office/officeart/2008/layout/BendingPictureSemiTransparentText"/>
    <dgm:cxn modelId="{6D639A14-1C06-42FD-916E-81DD7CD9E6DE}" type="presParOf" srcId="{9DD590EB-3647-B340-BBB9-6F0C24F25973}" destId="{6DA1302E-4796-FB40-BEC3-799DAACC29B2}" srcOrd="1" destOrd="0" presId="urn:microsoft.com/office/officeart/2008/layout/BendingPictureSemiTransparentText"/>
    <dgm:cxn modelId="{FC9E91A7-9524-4A9F-A2C9-C68F6AE09491}" type="presParOf" srcId="{9DD590EB-3647-B340-BBB9-6F0C24F25973}" destId="{156126D1-36A8-E140-A7C7-9F50C3B8A085}" srcOrd="2" destOrd="0" presId="urn:microsoft.com/office/officeart/2008/layout/BendingPictureSemiTransparentText"/>
    <dgm:cxn modelId="{54EB422B-DD92-4CFA-B058-A70F60D43C54}" type="presParOf" srcId="{156126D1-36A8-E140-A7C7-9F50C3B8A085}" destId="{779A7114-4F8C-FC48-9F5D-8CD718B95974}" srcOrd="0" destOrd="0" presId="urn:microsoft.com/office/officeart/2008/layout/BendingPictureSemiTransparentText"/>
    <dgm:cxn modelId="{E8D1E5C8-3DD3-41FC-BFB8-9671A9A0DAF1}" type="presParOf" srcId="{156126D1-36A8-E140-A7C7-9F50C3B8A085}" destId="{E6640F73-2DC8-5448-9928-0BFA549D11EA}" srcOrd="1" destOrd="0" presId="urn:microsoft.com/office/officeart/2008/layout/BendingPictureSemiTransparentText"/>
    <dgm:cxn modelId="{48AC0070-63EC-4B2F-97A3-49329DE49949}" type="presParOf" srcId="{9DD590EB-3647-B340-BBB9-6F0C24F25973}" destId="{02339C88-BE39-214F-8CBA-99E8EFF5A559}" srcOrd="3" destOrd="0" presId="urn:microsoft.com/office/officeart/2008/layout/BendingPictureSemiTransparentText"/>
    <dgm:cxn modelId="{50A890FD-70D1-417E-B567-8E19C69B8456}" type="presParOf" srcId="{9DD590EB-3647-B340-BBB9-6F0C24F25973}" destId="{50026AB7-A855-D147-93C0-124514DC352E}" srcOrd="4" destOrd="0" presId="urn:microsoft.com/office/officeart/2008/layout/BendingPictureSemiTransparentText"/>
    <dgm:cxn modelId="{C2F54B9B-87D7-40F4-ADCE-FCE1144968D4}" type="presParOf" srcId="{50026AB7-A855-D147-93C0-124514DC352E}" destId="{033C217D-8B2A-A84F-8795-B5A2C21DB084}" srcOrd="0" destOrd="0" presId="urn:microsoft.com/office/officeart/2008/layout/BendingPictureSemiTransparentText"/>
    <dgm:cxn modelId="{2D3C1B0F-040C-421E-B78D-36B052C12243}" type="presParOf" srcId="{50026AB7-A855-D147-93C0-124514DC352E}" destId="{1BF85186-EB9D-4F4F-BDB7-E6660721084D}" srcOrd="1" destOrd="0" presId="urn:microsoft.com/office/officeart/2008/layout/BendingPictureSemiTransparent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C91366-706B-884E-B06E-4E2B5299B545}" type="doc">
      <dgm:prSet loTypeId="urn:microsoft.com/office/officeart/2005/8/layout/process1" loCatId="picture" qsTypeId="urn:microsoft.com/office/officeart/2009/2/quickstyle/3D8" qsCatId="3D" csTypeId="urn:microsoft.com/office/officeart/2005/8/colors/colorful1#2" csCatId="colorful" phldr="1"/>
      <dgm:spPr/>
    </dgm:pt>
    <dgm:pt modelId="{CA9BFF0F-FADD-C74C-B8B3-E19D17F7F29F}">
      <dgm:prSet phldrT="[Text]"/>
      <dgm:spPr/>
      <dgm:t>
        <a:bodyPr/>
        <a:lstStyle/>
        <a:p>
          <a:r>
            <a:rPr lang="en-US" dirty="0" err="1" smtClean="0"/>
            <a:t>Perlu</a:t>
          </a:r>
          <a:r>
            <a:rPr lang="en-US" dirty="0" smtClean="0"/>
            <a:t> </a:t>
          </a:r>
          <a:r>
            <a:rPr lang="en-US" dirty="0" err="1" smtClean="0"/>
            <a:t>keterpaduan</a:t>
          </a:r>
          <a:r>
            <a:rPr lang="en-US" dirty="0" smtClean="0"/>
            <a:t> </a:t>
          </a:r>
          <a:r>
            <a:rPr lang="en-US" dirty="0" err="1" smtClean="0"/>
            <a:t>riset</a:t>
          </a:r>
          <a:r>
            <a:rPr lang="en-US" dirty="0" smtClean="0"/>
            <a:t> </a:t>
          </a:r>
          <a:r>
            <a:rPr lang="en-US" dirty="0" err="1" smtClean="0"/>
            <a:t>iptek</a:t>
          </a:r>
          <a:r>
            <a:rPr lang="en-US" dirty="0" smtClean="0"/>
            <a:t> </a:t>
          </a:r>
          <a:r>
            <a:rPr lang="en-US" dirty="0" err="1" smtClean="0"/>
            <a:t>dan</a:t>
          </a:r>
          <a:r>
            <a:rPr lang="en-US" dirty="0" smtClean="0"/>
            <a:t> </a:t>
          </a:r>
          <a:r>
            <a:rPr lang="en-US" dirty="0" err="1" smtClean="0"/>
            <a:t>ekonomi</a:t>
          </a:r>
          <a:endParaRPr lang="en-US" dirty="0"/>
        </a:p>
      </dgm:t>
    </dgm:pt>
    <dgm:pt modelId="{1A79BDA3-54AF-5D43-A614-60416ED7BF13}" type="parTrans" cxnId="{577D96DC-A387-0146-8983-228F0F5DC5F0}">
      <dgm:prSet/>
      <dgm:spPr/>
      <dgm:t>
        <a:bodyPr/>
        <a:lstStyle/>
        <a:p>
          <a:endParaRPr lang="en-US"/>
        </a:p>
      </dgm:t>
    </dgm:pt>
    <dgm:pt modelId="{679C4517-6B98-4344-A7AC-FA06CF76015D}" type="sibTrans" cxnId="{577D96DC-A387-0146-8983-228F0F5DC5F0}">
      <dgm:prSet/>
      <dgm:spPr/>
      <dgm:t>
        <a:bodyPr/>
        <a:lstStyle/>
        <a:p>
          <a:endParaRPr lang="en-US"/>
        </a:p>
      </dgm:t>
    </dgm:pt>
    <dgm:pt modelId="{3EA40587-C65A-B24B-83A8-C777C3BCA357}">
      <dgm:prSet phldrT="[Text]"/>
      <dgm:spPr>
        <a:solidFill>
          <a:srgbClr val="9966FF"/>
        </a:solidFill>
      </dgm:spPr>
      <dgm:t>
        <a:bodyPr/>
        <a:lstStyle/>
        <a:p>
          <a:r>
            <a:rPr lang="en-US" dirty="0" err="1" smtClean="0">
              <a:solidFill>
                <a:schemeClr val="tx1"/>
              </a:solidFill>
            </a:rPr>
            <a:t>Perlu</a:t>
          </a:r>
          <a:r>
            <a:rPr lang="en-US" dirty="0" smtClean="0">
              <a:solidFill>
                <a:schemeClr val="tx1"/>
              </a:solidFill>
            </a:rPr>
            <a:t> </a:t>
          </a:r>
          <a:r>
            <a:rPr lang="en-US" dirty="0" err="1" smtClean="0">
              <a:solidFill>
                <a:schemeClr val="tx1"/>
              </a:solidFill>
            </a:rPr>
            <a:t>pemahaman</a:t>
          </a:r>
          <a:r>
            <a:rPr lang="en-US" dirty="0" smtClean="0">
              <a:solidFill>
                <a:schemeClr val="tx1"/>
              </a:solidFill>
            </a:rPr>
            <a:t> proses </a:t>
          </a:r>
          <a:r>
            <a:rPr lang="en-US" dirty="0" err="1" smtClean="0">
              <a:solidFill>
                <a:schemeClr val="tx1"/>
              </a:solidFill>
            </a:rPr>
            <a:t>teknologi</a:t>
          </a:r>
          <a:r>
            <a:rPr lang="en-US" dirty="0" smtClean="0">
              <a:solidFill>
                <a:schemeClr val="tx1"/>
              </a:solidFill>
            </a:rPr>
            <a:t> </a:t>
          </a:r>
          <a:r>
            <a:rPr lang="en-US" dirty="0" err="1" smtClean="0">
              <a:solidFill>
                <a:schemeClr val="tx1"/>
              </a:solidFill>
            </a:rPr>
            <a:t>dan</a:t>
          </a:r>
          <a:r>
            <a:rPr lang="en-US" dirty="0" smtClean="0">
              <a:solidFill>
                <a:schemeClr val="tx1"/>
              </a:solidFill>
            </a:rPr>
            <a:t> </a:t>
          </a:r>
          <a:r>
            <a:rPr lang="en-US" dirty="0" err="1" smtClean="0">
              <a:solidFill>
                <a:schemeClr val="tx1"/>
              </a:solidFill>
            </a:rPr>
            <a:t>ekonomi</a:t>
          </a:r>
          <a:r>
            <a:rPr lang="en-US" dirty="0" smtClean="0">
              <a:solidFill>
                <a:schemeClr val="tx1"/>
              </a:solidFill>
            </a:rPr>
            <a:t> </a:t>
          </a:r>
          <a:endParaRPr lang="en-US" dirty="0">
            <a:solidFill>
              <a:schemeClr val="tx1"/>
            </a:solidFill>
          </a:endParaRPr>
        </a:p>
      </dgm:t>
    </dgm:pt>
    <dgm:pt modelId="{734DB0D2-B804-2A46-B727-7C8314BC9407}" type="parTrans" cxnId="{8ADDFCA2-64F5-E442-8C1B-D31CE999F3AC}">
      <dgm:prSet/>
      <dgm:spPr/>
      <dgm:t>
        <a:bodyPr/>
        <a:lstStyle/>
        <a:p>
          <a:endParaRPr lang="en-US"/>
        </a:p>
      </dgm:t>
    </dgm:pt>
    <dgm:pt modelId="{A796A220-CD0D-CA45-949A-19756D8E3D8E}" type="sibTrans" cxnId="{8ADDFCA2-64F5-E442-8C1B-D31CE999F3AC}">
      <dgm:prSet/>
      <dgm:spPr>
        <a:solidFill>
          <a:srgbClr val="9966FF"/>
        </a:solidFill>
      </dgm:spPr>
      <dgm:t>
        <a:bodyPr/>
        <a:lstStyle/>
        <a:p>
          <a:endParaRPr lang="en-US"/>
        </a:p>
      </dgm:t>
    </dgm:pt>
    <dgm:pt modelId="{44FC3AB0-0A01-E344-8373-F6D1C1F08CB6}">
      <dgm:prSet phldrT="[Text]"/>
      <dgm:spPr/>
      <dgm:t>
        <a:bodyPr/>
        <a:lstStyle/>
        <a:p>
          <a:r>
            <a:rPr lang="en-US" dirty="0" err="1" smtClean="0">
              <a:solidFill>
                <a:srgbClr val="0000FF"/>
              </a:solidFill>
            </a:rPr>
            <a:t>Rumusan</a:t>
          </a:r>
          <a:r>
            <a:rPr lang="en-US" dirty="0" smtClean="0">
              <a:solidFill>
                <a:srgbClr val="0000FF"/>
              </a:solidFill>
            </a:rPr>
            <a:t> </a:t>
          </a:r>
          <a:r>
            <a:rPr lang="en-US" dirty="0" err="1" smtClean="0">
              <a:solidFill>
                <a:srgbClr val="0000FF"/>
              </a:solidFill>
            </a:rPr>
            <a:t>sistem</a:t>
          </a:r>
          <a:r>
            <a:rPr lang="en-US" dirty="0" smtClean="0">
              <a:solidFill>
                <a:srgbClr val="0000FF"/>
              </a:solidFill>
            </a:rPr>
            <a:t> </a:t>
          </a:r>
          <a:r>
            <a:rPr lang="en-US" dirty="0" err="1" smtClean="0">
              <a:solidFill>
                <a:srgbClr val="0000FF"/>
              </a:solidFill>
            </a:rPr>
            <a:t>insentif</a:t>
          </a:r>
          <a:r>
            <a:rPr lang="en-US" dirty="0" smtClean="0">
              <a:solidFill>
                <a:srgbClr val="0000FF"/>
              </a:solidFill>
            </a:rPr>
            <a:t>, </a:t>
          </a:r>
          <a:r>
            <a:rPr lang="en-US" dirty="0" err="1" smtClean="0">
              <a:solidFill>
                <a:srgbClr val="0000FF"/>
              </a:solidFill>
            </a:rPr>
            <a:t>penalti</a:t>
          </a:r>
          <a:r>
            <a:rPr lang="en-US" dirty="0" smtClean="0">
              <a:solidFill>
                <a:srgbClr val="0000FF"/>
              </a:solidFill>
            </a:rPr>
            <a:t> </a:t>
          </a:r>
          <a:r>
            <a:rPr lang="en-US" dirty="0" err="1" smtClean="0">
              <a:solidFill>
                <a:srgbClr val="0000FF"/>
              </a:solidFill>
            </a:rPr>
            <a:t>dan</a:t>
          </a:r>
          <a:r>
            <a:rPr lang="en-US" dirty="0" smtClean="0">
              <a:solidFill>
                <a:srgbClr val="0000FF"/>
              </a:solidFill>
            </a:rPr>
            <a:t> </a:t>
          </a:r>
          <a:r>
            <a:rPr lang="en-US" dirty="0" err="1" smtClean="0">
              <a:solidFill>
                <a:srgbClr val="0000FF"/>
              </a:solidFill>
            </a:rPr>
            <a:t>intervensi</a:t>
          </a:r>
          <a:r>
            <a:rPr lang="en-US" dirty="0" smtClean="0">
              <a:solidFill>
                <a:srgbClr val="0000FF"/>
              </a:solidFill>
            </a:rPr>
            <a:t> </a:t>
          </a:r>
          <a:r>
            <a:rPr lang="en-US" dirty="0" err="1" smtClean="0">
              <a:solidFill>
                <a:srgbClr val="0000FF"/>
              </a:solidFill>
            </a:rPr>
            <a:t>kebijakan</a:t>
          </a:r>
          <a:r>
            <a:rPr lang="en-US" dirty="0" smtClean="0">
              <a:solidFill>
                <a:srgbClr val="0000FF"/>
              </a:solidFill>
            </a:rPr>
            <a:t> yang </a:t>
          </a:r>
          <a:r>
            <a:rPr lang="en-US" dirty="0" err="1" smtClean="0">
              <a:solidFill>
                <a:srgbClr val="0000FF"/>
              </a:solidFill>
            </a:rPr>
            <a:t>tepat</a:t>
          </a:r>
          <a:r>
            <a:rPr lang="en-US" dirty="0" smtClean="0">
              <a:solidFill>
                <a:srgbClr val="0000FF"/>
              </a:solidFill>
            </a:rPr>
            <a:t> </a:t>
          </a:r>
          <a:r>
            <a:rPr lang="en-US" dirty="0" err="1" smtClean="0">
              <a:solidFill>
                <a:srgbClr val="0000FF"/>
              </a:solidFill>
            </a:rPr>
            <a:t>bagi</a:t>
          </a:r>
          <a:r>
            <a:rPr lang="en-US" dirty="0" smtClean="0">
              <a:solidFill>
                <a:srgbClr val="0000FF"/>
              </a:solidFill>
            </a:rPr>
            <a:t> </a:t>
          </a:r>
          <a:r>
            <a:rPr lang="en-US" dirty="0" err="1" smtClean="0">
              <a:solidFill>
                <a:srgbClr val="0000FF"/>
              </a:solidFill>
            </a:rPr>
            <a:t>pelaku</a:t>
          </a:r>
          <a:r>
            <a:rPr lang="en-US" dirty="0" smtClean="0">
              <a:solidFill>
                <a:srgbClr val="0000FF"/>
              </a:solidFill>
            </a:rPr>
            <a:t> </a:t>
          </a:r>
          <a:r>
            <a:rPr lang="en-US" dirty="0" err="1" smtClean="0">
              <a:solidFill>
                <a:srgbClr val="0000FF"/>
              </a:solidFill>
            </a:rPr>
            <a:t>riset</a:t>
          </a:r>
          <a:r>
            <a:rPr lang="en-US" dirty="0" smtClean="0">
              <a:solidFill>
                <a:srgbClr val="0000FF"/>
              </a:solidFill>
            </a:rPr>
            <a:t> </a:t>
          </a:r>
          <a:r>
            <a:rPr lang="en-US" dirty="0" err="1" smtClean="0">
              <a:solidFill>
                <a:srgbClr val="0000FF"/>
              </a:solidFill>
            </a:rPr>
            <a:t>dan</a:t>
          </a:r>
          <a:r>
            <a:rPr lang="en-US" dirty="0" smtClean="0">
              <a:solidFill>
                <a:srgbClr val="0000FF"/>
              </a:solidFill>
            </a:rPr>
            <a:t> </a:t>
          </a:r>
          <a:r>
            <a:rPr lang="en-US" dirty="0" err="1" smtClean="0">
              <a:solidFill>
                <a:srgbClr val="0000FF"/>
              </a:solidFill>
            </a:rPr>
            <a:t>pelaku</a:t>
          </a:r>
          <a:r>
            <a:rPr lang="en-US" dirty="0" smtClean="0">
              <a:solidFill>
                <a:srgbClr val="0000FF"/>
              </a:solidFill>
            </a:rPr>
            <a:t> </a:t>
          </a:r>
          <a:r>
            <a:rPr lang="en-US" dirty="0" err="1" smtClean="0">
              <a:solidFill>
                <a:srgbClr val="0000FF"/>
              </a:solidFill>
            </a:rPr>
            <a:t>ekonomi</a:t>
          </a:r>
          <a:endParaRPr lang="en-US" dirty="0">
            <a:solidFill>
              <a:srgbClr val="0000FF"/>
            </a:solidFill>
          </a:endParaRPr>
        </a:p>
      </dgm:t>
    </dgm:pt>
    <dgm:pt modelId="{BBF3184D-900C-0A45-B48C-CE4014825EE3}" type="parTrans" cxnId="{01CF4248-855E-9A4C-8A88-03D4EEA10EA5}">
      <dgm:prSet/>
      <dgm:spPr/>
      <dgm:t>
        <a:bodyPr/>
        <a:lstStyle/>
        <a:p>
          <a:endParaRPr lang="en-US"/>
        </a:p>
      </dgm:t>
    </dgm:pt>
    <dgm:pt modelId="{D7E90425-2DE2-8549-9BBD-48001D9E3E66}" type="sibTrans" cxnId="{01CF4248-855E-9A4C-8A88-03D4EEA10EA5}">
      <dgm:prSet/>
      <dgm:spPr/>
      <dgm:t>
        <a:bodyPr/>
        <a:lstStyle/>
        <a:p>
          <a:endParaRPr lang="en-US"/>
        </a:p>
      </dgm:t>
    </dgm:pt>
    <dgm:pt modelId="{D07F3C75-2634-FF4E-8A12-93F42F4051C3}">
      <dgm:prSet phldrT="[Text]"/>
      <dgm:spPr/>
      <dgm:t>
        <a:bodyPr/>
        <a:lstStyle/>
        <a:p>
          <a:r>
            <a:rPr lang="en-US" dirty="0" err="1" smtClean="0">
              <a:solidFill>
                <a:srgbClr val="0000FF"/>
              </a:solidFill>
            </a:rPr>
            <a:t>Perlu</a:t>
          </a:r>
          <a:r>
            <a:rPr lang="en-US" dirty="0" smtClean="0">
              <a:solidFill>
                <a:srgbClr val="0000FF"/>
              </a:solidFill>
            </a:rPr>
            <a:t> </a:t>
          </a:r>
          <a:r>
            <a:rPr lang="en-US" dirty="0" err="1" smtClean="0">
              <a:solidFill>
                <a:srgbClr val="0000FF"/>
              </a:solidFill>
            </a:rPr>
            <a:t>visi</a:t>
          </a:r>
          <a:r>
            <a:rPr lang="en-US" dirty="0" smtClean="0">
              <a:solidFill>
                <a:srgbClr val="0000FF"/>
              </a:solidFill>
            </a:rPr>
            <a:t> </a:t>
          </a:r>
          <a:r>
            <a:rPr lang="en-US" dirty="0" err="1" smtClean="0">
              <a:solidFill>
                <a:srgbClr val="0000FF"/>
              </a:solidFill>
            </a:rPr>
            <a:t>dan</a:t>
          </a:r>
          <a:r>
            <a:rPr lang="en-US" dirty="0" smtClean="0">
              <a:solidFill>
                <a:srgbClr val="0000FF"/>
              </a:solidFill>
            </a:rPr>
            <a:t> </a:t>
          </a:r>
          <a:r>
            <a:rPr lang="en-US" dirty="0" err="1" smtClean="0">
              <a:solidFill>
                <a:srgbClr val="0000FF"/>
              </a:solidFill>
            </a:rPr>
            <a:t>pandangan</a:t>
          </a:r>
          <a:r>
            <a:rPr lang="en-US" dirty="0" smtClean="0">
              <a:solidFill>
                <a:srgbClr val="0000FF"/>
              </a:solidFill>
            </a:rPr>
            <a:t> </a:t>
          </a:r>
          <a:r>
            <a:rPr lang="en-US" dirty="0" err="1" smtClean="0">
              <a:solidFill>
                <a:srgbClr val="0000FF"/>
              </a:solidFill>
            </a:rPr>
            <a:t>ke</a:t>
          </a:r>
          <a:r>
            <a:rPr lang="en-US" dirty="0" smtClean="0">
              <a:solidFill>
                <a:srgbClr val="0000FF"/>
              </a:solidFill>
            </a:rPr>
            <a:t> </a:t>
          </a:r>
          <a:r>
            <a:rPr lang="en-US" dirty="0" err="1" smtClean="0">
              <a:solidFill>
                <a:srgbClr val="0000FF"/>
              </a:solidFill>
            </a:rPr>
            <a:t>depan</a:t>
          </a:r>
          <a:r>
            <a:rPr lang="en-US" dirty="0" smtClean="0">
              <a:solidFill>
                <a:srgbClr val="0000FF"/>
              </a:solidFill>
            </a:rPr>
            <a:t> </a:t>
          </a:r>
          <a:r>
            <a:rPr lang="en-US" dirty="0" err="1" smtClean="0">
              <a:solidFill>
                <a:srgbClr val="0000FF"/>
              </a:solidFill>
            </a:rPr>
            <a:t>tentang</a:t>
          </a:r>
          <a:r>
            <a:rPr lang="en-US" dirty="0" smtClean="0">
              <a:solidFill>
                <a:srgbClr val="0000FF"/>
              </a:solidFill>
            </a:rPr>
            <a:t> </a:t>
          </a:r>
          <a:r>
            <a:rPr lang="en-US" dirty="0" err="1" smtClean="0">
              <a:solidFill>
                <a:srgbClr val="0000FF"/>
              </a:solidFill>
            </a:rPr>
            <a:t>sistem</a:t>
          </a:r>
          <a:r>
            <a:rPr lang="en-US" dirty="0" smtClean="0">
              <a:solidFill>
                <a:srgbClr val="0000FF"/>
              </a:solidFill>
            </a:rPr>
            <a:t> </a:t>
          </a:r>
          <a:r>
            <a:rPr lang="en-US" dirty="0" err="1" smtClean="0">
              <a:solidFill>
                <a:srgbClr val="0000FF"/>
              </a:solidFill>
            </a:rPr>
            <a:t>tekno-ekonomi</a:t>
          </a:r>
          <a:r>
            <a:rPr lang="en-US" dirty="0" smtClean="0">
              <a:solidFill>
                <a:srgbClr val="0000FF"/>
              </a:solidFill>
            </a:rPr>
            <a:t> Indonesia</a:t>
          </a:r>
          <a:endParaRPr lang="en-US" dirty="0">
            <a:solidFill>
              <a:srgbClr val="0000FF"/>
            </a:solidFill>
          </a:endParaRPr>
        </a:p>
      </dgm:t>
    </dgm:pt>
    <dgm:pt modelId="{30D9444A-3C7A-7846-B3B9-1B3D3BA78CFC}" type="parTrans" cxnId="{DB9C730B-0500-7E49-843F-75207075B477}">
      <dgm:prSet/>
      <dgm:spPr/>
      <dgm:t>
        <a:bodyPr/>
        <a:lstStyle/>
        <a:p>
          <a:endParaRPr lang="en-US"/>
        </a:p>
      </dgm:t>
    </dgm:pt>
    <dgm:pt modelId="{1716E3B6-2C84-6C41-AEC9-6043CED1B891}" type="sibTrans" cxnId="{DB9C730B-0500-7E49-843F-75207075B477}">
      <dgm:prSet/>
      <dgm:spPr/>
      <dgm:t>
        <a:bodyPr/>
        <a:lstStyle/>
        <a:p>
          <a:endParaRPr lang="en-US"/>
        </a:p>
      </dgm:t>
    </dgm:pt>
    <dgm:pt modelId="{2ADC1250-0177-BC42-810B-86600C213A36}" type="pres">
      <dgm:prSet presAssocID="{1CC91366-706B-884E-B06E-4E2B5299B545}" presName="Name0" presStyleCnt="0">
        <dgm:presLayoutVars>
          <dgm:dir/>
          <dgm:resizeHandles val="exact"/>
        </dgm:presLayoutVars>
      </dgm:prSet>
      <dgm:spPr/>
    </dgm:pt>
    <dgm:pt modelId="{202815E5-25BD-714A-8164-2CE121B9DDE4}" type="pres">
      <dgm:prSet presAssocID="{CA9BFF0F-FADD-C74C-B8B3-E19D17F7F29F}" presName="node" presStyleLbl="node1" presStyleIdx="0" presStyleCnt="4">
        <dgm:presLayoutVars>
          <dgm:bulletEnabled val="1"/>
        </dgm:presLayoutVars>
      </dgm:prSet>
      <dgm:spPr/>
      <dgm:t>
        <a:bodyPr/>
        <a:lstStyle/>
        <a:p>
          <a:endParaRPr lang="en-US"/>
        </a:p>
      </dgm:t>
    </dgm:pt>
    <dgm:pt modelId="{23483925-B755-1E4F-8488-6F83DE994DDC}" type="pres">
      <dgm:prSet presAssocID="{679C4517-6B98-4344-A7AC-FA06CF76015D}" presName="sibTrans" presStyleLbl="sibTrans2D1" presStyleIdx="0" presStyleCnt="3"/>
      <dgm:spPr/>
      <dgm:t>
        <a:bodyPr/>
        <a:lstStyle/>
        <a:p>
          <a:endParaRPr lang="en-US"/>
        </a:p>
      </dgm:t>
    </dgm:pt>
    <dgm:pt modelId="{76AACDE1-D086-6344-9E7C-CFD45E5542A2}" type="pres">
      <dgm:prSet presAssocID="{679C4517-6B98-4344-A7AC-FA06CF76015D}" presName="connectorText" presStyleLbl="sibTrans2D1" presStyleIdx="0" presStyleCnt="3"/>
      <dgm:spPr/>
      <dgm:t>
        <a:bodyPr/>
        <a:lstStyle/>
        <a:p>
          <a:endParaRPr lang="en-US"/>
        </a:p>
      </dgm:t>
    </dgm:pt>
    <dgm:pt modelId="{03AF99AF-8E69-7449-ADE0-F8990A0E1EA3}" type="pres">
      <dgm:prSet presAssocID="{44FC3AB0-0A01-E344-8373-F6D1C1F08CB6}" presName="node" presStyleLbl="node1" presStyleIdx="1" presStyleCnt="4">
        <dgm:presLayoutVars>
          <dgm:bulletEnabled val="1"/>
        </dgm:presLayoutVars>
      </dgm:prSet>
      <dgm:spPr/>
      <dgm:t>
        <a:bodyPr/>
        <a:lstStyle/>
        <a:p>
          <a:endParaRPr lang="en-US"/>
        </a:p>
      </dgm:t>
    </dgm:pt>
    <dgm:pt modelId="{AC86EFD0-0BFC-9847-9EC3-F5C48FDEE4DA}" type="pres">
      <dgm:prSet presAssocID="{D7E90425-2DE2-8549-9BBD-48001D9E3E66}" presName="sibTrans" presStyleLbl="sibTrans2D1" presStyleIdx="1" presStyleCnt="3"/>
      <dgm:spPr/>
      <dgm:t>
        <a:bodyPr/>
        <a:lstStyle/>
        <a:p>
          <a:endParaRPr lang="en-US"/>
        </a:p>
      </dgm:t>
    </dgm:pt>
    <dgm:pt modelId="{5AB90DF8-2444-E147-9CDB-5BAFBBD94B9F}" type="pres">
      <dgm:prSet presAssocID="{D7E90425-2DE2-8549-9BBD-48001D9E3E66}" presName="connectorText" presStyleLbl="sibTrans2D1" presStyleIdx="1" presStyleCnt="3"/>
      <dgm:spPr/>
      <dgm:t>
        <a:bodyPr/>
        <a:lstStyle/>
        <a:p>
          <a:endParaRPr lang="en-US"/>
        </a:p>
      </dgm:t>
    </dgm:pt>
    <dgm:pt modelId="{F5FFD168-E548-C646-A3FE-ACF85AD92471}" type="pres">
      <dgm:prSet presAssocID="{3EA40587-C65A-B24B-83A8-C777C3BCA357}" presName="node" presStyleLbl="node1" presStyleIdx="2" presStyleCnt="4">
        <dgm:presLayoutVars>
          <dgm:bulletEnabled val="1"/>
        </dgm:presLayoutVars>
      </dgm:prSet>
      <dgm:spPr/>
      <dgm:t>
        <a:bodyPr/>
        <a:lstStyle/>
        <a:p>
          <a:endParaRPr lang="en-US"/>
        </a:p>
      </dgm:t>
    </dgm:pt>
    <dgm:pt modelId="{3671636F-E1F4-B344-8937-11C3F64B1D6B}" type="pres">
      <dgm:prSet presAssocID="{A796A220-CD0D-CA45-949A-19756D8E3D8E}" presName="sibTrans" presStyleLbl="sibTrans2D1" presStyleIdx="2" presStyleCnt="3"/>
      <dgm:spPr/>
      <dgm:t>
        <a:bodyPr/>
        <a:lstStyle/>
        <a:p>
          <a:endParaRPr lang="en-US"/>
        </a:p>
      </dgm:t>
    </dgm:pt>
    <dgm:pt modelId="{68FB4553-6EF2-654D-8064-AB92ADD3386B}" type="pres">
      <dgm:prSet presAssocID="{A796A220-CD0D-CA45-949A-19756D8E3D8E}" presName="connectorText" presStyleLbl="sibTrans2D1" presStyleIdx="2" presStyleCnt="3"/>
      <dgm:spPr/>
      <dgm:t>
        <a:bodyPr/>
        <a:lstStyle/>
        <a:p>
          <a:endParaRPr lang="en-US"/>
        </a:p>
      </dgm:t>
    </dgm:pt>
    <dgm:pt modelId="{50964F9E-4D4D-4642-9165-EF64B6C88334}" type="pres">
      <dgm:prSet presAssocID="{D07F3C75-2634-FF4E-8A12-93F42F4051C3}" presName="node" presStyleLbl="node1" presStyleIdx="3" presStyleCnt="4">
        <dgm:presLayoutVars>
          <dgm:bulletEnabled val="1"/>
        </dgm:presLayoutVars>
      </dgm:prSet>
      <dgm:spPr/>
      <dgm:t>
        <a:bodyPr/>
        <a:lstStyle/>
        <a:p>
          <a:endParaRPr lang="en-US"/>
        </a:p>
      </dgm:t>
    </dgm:pt>
  </dgm:ptLst>
  <dgm:cxnLst>
    <dgm:cxn modelId="{EFCD5ACE-4B22-487B-80BF-3FE8C2D83617}" type="presOf" srcId="{A796A220-CD0D-CA45-949A-19756D8E3D8E}" destId="{3671636F-E1F4-B344-8937-11C3F64B1D6B}" srcOrd="0" destOrd="0" presId="urn:microsoft.com/office/officeart/2005/8/layout/process1"/>
    <dgm:cxn modelId="{9465550E-E6E4-4307-BE3B-788FDF14CA4E}" type="presOf" srcId="{D7E90425-2DE2-8549-9BBD-48001D9E3E66}" destId="{AC86EFD0-0BFC-9847-9EC3-F5C48FDEE4DA}" srcOrd="0" destOrd="0" presId="urn:microsoft.com/office/officeart/2005/8/layout/process1"/>
    <dgm:cxn modelId="{D6BE3AB1-4BBE-4EA0-832A-40286C4294DC}" type="presOf" srcId="{3EA40587-C65A-B24B-83A8-C777C3BCA357}" destId="{F5FFD168-E548-C646-A3FE-ACF85AD92471}" srcOrd="0" destOrd="0" presId="urn:microsoft.com/office/officeart/2005/8/layout/process1"/>
    <dgm:cxn modelId="{4C82F3FA-9C6A-415D-825A-E93AA476381D}" type="presOf" srcId="{CA9BFF0F-FADD-C74C-B8B3-E19D17F7F29F}" destId="{202815E5-25BD-714A-8164-2CE121B9DDE4}" srcOrd="0" destOrd="0" presId="urn:microsoft.com/office/officeart/2005/8/layout/process1"/>
    <dgm:cxn modelId="{A5F1EDF9-4DCC-433B-9A64-234F9DE6E393}" type="presOf" srcId="{1CC91366-706B-884E-B06E-4E2B5299B545}" destId="{2ADC1250-0177-BC42-810B-86600C213A36}" srcOrd="0" destOrd="0" presId="urn:microsoft.com/office/officeart/2005/8/layout/process1"/>
    <dgm:cxn modelId="{3FA723B9-161E-4ACC-A763-409589123588}" type="presOf" srcId="{D7E90425-2DE2-8549-9BBD-48001D9E3E66}" destId="{5AB90DF8-2444-E147-9CDB-5BAFBBD94B9F}" srcOrd="1" destOrd="0" presId="urn:microsoft.com/office/officeart/2005/8/layout/process1"/>
    <dgm:cxn modelId="{577D96DC-A387-0146-8983-228F0F5DC5F0}" srcId="{1CC91366-706B-884E-B06E-4E2B5299B545}" destId="{CA9BFF0F-FADD-C74C-B8B3-E19D17F7F29F}" srcOrd="0" destOrd="0" parTransId="{1A79BDA3-54AF-5D43-A614-60416ED7BF13}" sibTransId="{679C4517-6B98-4344-A7AC-FA06CF76015D}"/>
    <dgm:cxn modelId="{DB9C730B-0500-7E49-843F-75207075B477}" srcId="{1CC91366-706B-884E-B06E-4E2B5299B545}" destId="{D07F3C75-2634-FF4E-8A12-93F42F4051C3}" srcOrd="3" destOrd="0" parTransId="{30D9444A-3C7A-7846-B3B9-1B3D3BA78CFC}" sibTransId="{1716E3B6-2C84-6C41-AEC9-6043CED1B891}"/>
    <dgm:cxn modelId="{70368FDD-149A-4C59-A094-8B3BF60CB5A6}" type="presOf" srcId="{D07F3C75-2634-FF4E-8A12-93F42F4051C3}" destId="{50964F9E-4D4D-4642-9165-EF64B6C88334}" srcOrd="0" destOrd="0" presId="urn:microsoft.com/office/officeart/2005/8/layout/process1"/>
    <dgm:cxn modelId="{01CF4248-855E-9A4C-8A88-03D4EEA10EA5}" srcId="{1CC91366-706B-884E-B06E-4E2B5299B545}" destId="{44FC3AB0-0A01-E344-8373-F6D1C1F08CB6}" srcOrd="1" destOrd="0" parTransId="{BBF3184D-900C-0A45-B48C-CE4014825EE3}" sibTransId="{D7E90425-2DE2-8549-9BBD-48001D9E3E66}"/>
    <dgm:cxn modelId="{C81F1C3A-E933-4A56-B90D-F8971486B7D1}" type="presOf" srcId="{679C4517-6B98-4344-A7AC-FA06CF76015D}" destId="{76AACDE1-D086-6344-9E7C-CFD45E5542A2}" srcOrd="1" destOrd="0" presId="urn:microsoft.com/office/officeart/2005/8/layout/process1"/>
    <dgm:cxn modelId="{09C3DC18-672D-45C4-9584-A94733CDEBA4}" type="presOf" srcId="{A796A220-CD0D-CA45-949A-19756D8E3D8E}" destId="{68FB4553-6EF2-654D-8064-AB92ADD3386B}" srcOrd="1" destOrd="0" presId="urn:microsoft.com/office/officeart/2005/8/layout/process1"/>
    <dgm:cxn modelId="{5A7C9380-CE79-47CF-AFE3-E60DB3F90510}" type="presOf" srcId="{44FC3AB0-0A01-E344-8373-F6D1C1F08CB6}" destId="{03AF99AF-8E69-7449-ADE0-F8990A0E1EA3}" srcOrd="0" destOrd="0" presId="urn:microsoft.com/office/officeart/2005/8/layout/process1"/>
    <dgm:cxn modelId="{BB95167C-1519-46C7-BEA0-CB58A2194299}" type="presOf" srcId="{679C4517-6B98-4344-A7AC-FA06CF76015D}" destId="{23483925-B755-1E4F-8488-6F83DE994DDC}" srcOrd="0" destOrd="0" presId="urn:microsoft.com/office/officeart/2005/8/layout/process1"/>
    <dgm:cxn modelId="{8ADDFCA2-64F5-E442-8C1B-D31CE999F3AC}" srcId="{1CC91366-706B-884E-B06E-4E2B5299B545}" destId="{3EA40587-C65A-B24B-83A8-C777C3BCA357}" srcOrd="2" destOrd="0" parTransId="{734DB0D2-B804-2A46-B727-7C8314BC9407}" sibTransId="{A796A220-CD0D-CA45-949A-19756D8E3D8E}"/>
    <dgm:cxn modelId="{279D153F-A876-4851-87A8-24260817E4B7}" type="presParOf" srcId="{2ADC1250-0177-BC42-810B-86600C213A36}" destId="{202815E5-25BD-714A-8164-2CE121B9DDE4}" srcOrd="0" destOrd="0" presId="urn:microsoft.com/office/officeart/2005/8/layout/process1"/>
    <dgm:cxn modelId="{B43A2D61-A1C3-418C-8C3C-7B27AAC08809}" type="presParOf" srcId="{2ADC1250-0177-BC42-810B-86600C213A36}" destId="{23483925-B755-1E4F-8488-6F83DE994DDC}" srcOrd="1" destOrd="0" presId="urn:microsoft.com/office/officeart/2005/8/layout/process1"/>
    <dgm:cxn modelId="{115326E2-220D-453B-B186-5E7D9567DF5C}" type="presParOf" srcId="{23483925-B755-1E4F-8488-6F83DE994DDC}" destId="{76AACDE1-D086-6344-9E7C-CFD45E5542A2}" srcOrd="0" destOrd="0" presId="urn:microsoft.com/office/officeart/2005/8/layout/process1"/>
    <dgm:cxn modelId="{FA8E3E34-B36C-44EF-AE64-E46BD6C857DB}" type="presParOf" srcId="{2ADC1250-0177-BC42-810B-86600C213A36}" destId="{03AF99AF-8E69-7449-ADE0-F8990A0E1EA3}" srcOrd="2" destOrd="0" presId="urn:microsoft.com/office/officeart/2005/8/layout/process1"/>
    <dgm:cxn modelId="{9D3E6A90-F47A-4CAC-A2CE-06E3E8F64CE4}" type="presParOf" srcId="{2ADC1250-0177-BC42-810B-86600C213A36}" destId="{AC86EFD0-0BFC-9847-9EC3-F5C48FDEE4DA}" srcOrd="3" destOrd="0" presId="urn:microsoft.com/office/officeart/2005/8/layout/process1"/>
    <dgm:cxn modelId="{CE7A7F44-DA5E-4166-B234-1374EB9CC8A4}" type="presParOf" srcId="{AC86EFD0-0BFC-9847-9EC3-F5C48FDEE4DA}" destId="{5AB90DF8-2444-E147-9CDB-5BAFBBD94B9F}" srcOrd="0" destOrd="0" presId="urn:microsoft.com/office/officeart/2005/8/layout/process1"/>
    <dgm:cxn modelId="{B90D220B-A837-428E-BEBC-E0DBA6B8DFDB}" type="presParOf" srcId="{2ADC1250-0177-BC42-810B-86600C213A36}" destId="{F5FFD168-E548-C646-A3FE-ACF85AD92471}" srcOrd="4" destOrd="0" presId="urn:microsoft.com/office/officeart/2005/8/layout/process1"/>
    <dgm:cxn modelId="{05F3ADA3-CF81-49FB-BDB9-C6E25C14323F}" type="presParOf" srcId="{2ADC1250-0177-BC42-810B-86600C213A36}" destId="{3671636F-E1F4-B344-8937-11C3F64B1D6B}" srcOrd="5" destOrd="0" presId="urn:microsoft.com/office/officeart/2005/8/layout/process1"/>
    <dgm:cxn modelId="{80FD3E6F-5C36-4421-8728-E20FB7D9CD19}" type="presParOf" srcId="{3671636F-E1F4-B344-8937-11C3F64B1D6B}" destId="{68FB4553-6EF2-654D-8064-AB92ADD3386B}" srcOrd="0" destOrd="0" presId="urn:microsoft.com/office/officeart/2005/8/layout/process1"/>
    <dgm:cxn modelId="{28AFCF93-DDF5-4FE9-9416-EC97E63FD64F}" type="presParOf" srcId="{2ADC1250-0177-BC42-810B-86600C213A36}" destId="{50964F9E-4D4D-4642-9165-EF64B6C88334}"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B81AC8-231C-473A-8706-76A4022055CA}" type="doc">
      <dgm:prSet loTypeId="urn:microsoft.com/office/officeart/2005/8/layout/hProcess7#1" loCatId="list" qsTypeId="urn:microsoft.com/office/officeart/2005/8/quickstyle/simple1" qsCatId="simple" csTypeId="urn:microsoft.com/office/officeart/2005/8/colors/colorful5" csCatId="colorful" phldr="1"/>
      <dgm:spPr/>
      <dgm:t>
        <a:bodyPr/>
        <a:lstStyle/>
        <a:p>
          <a:endParaRPr lang="en-US"/>
        </a:p>
      </dgm:t>
    </dgm:pt>
    <dgm:pt modelId="{F1CF9BB0-4094-43A5-BBBF-E6D6462AF039}">
      <dgm:prSet phldrT="[Text]"/>
      <dgm:spPr/>
      <dgm:t>
        <a:bodyPr/>
        <a:lstStyle/>
        <a:p>
          <a:r>
            <a:rPr lang="en-US" dirty="0" smtClean="0">
              <a:solidFill>
                <a:srgbClr val="0000FF"/>
              </a:solidFill>
            </a:rPr>
            <a:t>IPB (271)</a:t>
          </a:r>
          <a:endParaRPr lang="en-US" dirty="0">
            <a:solidFill>
              <a:srgbClr val="0000FF"/>
            </a:solidFill>
          </a:endParaRPr>
        </a:p>
      </dgm:t>
    </dgm:pt>
    <dgm:pt modelId="{BC151AA3-61E0-4E6D-BAB2-643450372CBC}" type="parTrans" cxnId="{3030DBCB-7FF5-4211-A0FD-1914BD33FDA9}">
      <dgm:prSet/>
      <dgm:spPr/>
      <dgm:t>
        <a:bodyPr/>
        <a:lstStyle/>
        <a:p>
          <a:endParaRPr lang="en-US"/>
        </a:p>
      </dgm:t>
    </dgm:pt>
    <dgm:pt modelId="{D2429502-A1BA-41F4-BFC4-A50A18021327}" type="sibTrans" cxnId="{3030DBCB-7FF5-4211-A0FD-1914BD33FDA9}">
      <dgm:prSet/>
      <dgm:spPr/>
      <dgm:t>
        <a:bodyPr/>
        <a:lstStyle/>
        <a:p>
          <a:endParaRPr lang="en-US"/>
        </a:p>
      </dgm:t>
    </dgm:pt>
    <dgm:pt modelId="{9C4D8CFF-89E6-4134-BDF3-006D61E026B5}">
      <dgm:prSet phldrT="[Text]" phldr="1"/>
      <dgm:spPr/>
      <dgm:t>
        <a:bodyPr/>
        <a:lstStyle/>
        <a:p>
          <a:endParaRPr lang="en-US" dirty="0"/>
        </a:p>
      </dgm:t>
    </dgm:pt>
    <dgm:pt modelId="{774456AC-B5FF-45B2-8A5F-AAE2BE39BEB4}" type="parTrans" cxnId="{6C0B8694-3F89-4E90-8F88-21BA748D2BD8}">
      <dgm:prSet/>
      <dgm:spPr/>
      <dgm:t>
        <a:bodyPr/>
        <a:lstStyle/>
        <a:p>
          <a:endParaRPr lang="en-US"/>
        </a:p>
      </dgm:t>
    </dgm:pt>
    <dgm:pt modelId="{4DE0A278-74C0-4556-A1A4-E19B0BD5B5A7}" type="sibTrans" cxnId="{6C0B8694-3F89-4E90-8F88-21BA748D2BD8}">
      <dgm:prSet/>
      <dgm:spPr/>
      <dgm:t>
        <a:bodyPr/>
        <a:lstStyle/>
        <a:p>
          <a:endParaRPr lang="en-US"/>
        </a:p>
      </dgm:t>
    </dgm:pt>
    <dgm:pt modelId="{8717AFBC-7EF1-454A-AF38-E8ACA20E6D3A}">
      <dgm:prSet phldrT="[Text]"/>
      <dgm:spPr/>
      <dgm:t>
        <a:bodyPr/>
        <a:lstStyle/>
        <a:p>
          <a:r>
            <a:rPr lang="en-US" dirty="0" smtClean="0">
              <a:solidFill>
                <a:srgbClr val="0000FF"/>
              </a:solidFill>
            </a:rPr>
            <a:t>ITB (12)</a:t>
          </a:r>
          <a:endParaRPr lang="en-US" dirty="0">
            <a:solidFill>
              <a:srgbClr val="0000FF"/>
            </a:solidFill>
          </a:endParaRPr>
        </a:p>
      </dgm:t>
    </dgm:pt>
    <dgm:pt modelId="{A512E933-78F8-4D7F-8B3E-116CBDFAAFD8}" type="parTrans" cxnId="{52E61034-D63E-4769-B8B2-929AF5DA95ED}">
      <dgm:prSet/>
      <dgm:spPr/>
      <dgm:t>
        <a:bodyPr/>
        <a:lstStyle/>
        <a:p>
          <a:endParaRPr lang="en-US"/>
        </a:p>
      </dgm:t>
    </dgm:pt>
    <dgm:pt modelId="{F42B7FAF-220E-4EEA-A7B7-3D0EFCEE17C7}" type="sibTrans" cxnId="{52E61034-D63E-4769-B8B2-929AF5DA95ED}">
      <dgm:prSet/>
      <dgm:spPr/>
      <dgm:t>
        <a:bodyPr/>
        <a:lstStyle/>
        <a:p>
          <a:endParaRPr lang="en-US"/>
        </a:p>
      </dgm:t>
    </dgm:pt>
    <dgm:pt modelId="{14B63060-6DB3-4F6D-A731-7D6D6168F48E}">
      <dgm:prSet phldrT="[Text]"/>
      <dgm:spPr/>
      <dgm:t>
        <a:bodyPr/>
        <a:lstStyle/>
        <a:p>
          <a:r>
            <a:rPr lang="en-US" dirty="0" smtClean="0">
              <a:solidFill>
                <a:srgbClr val="0000FF"/>
              </a:solidFill>
            </a:rPr>
            <a:t>UGM (9)</a:t>
          </a:r>
          <a:endParaRPr lang="en-US" dirty="0">
            <a:solidFill>
              <a:srgbClr val="0000FF"/>
            </a:solidFill>
          </a:endParaRPr>
        </a:p>
      </dgm:t>
    </dgm:pt>
    <dgm:pt modelId="{7C5FF2A7-D411-4EB6-A94F-E0A76BAA044F}" type="parTrans" cxnId="{CFA557A4-DF91-42B5-B732-17ADB75732D0}">
      <dgm:prSet/>
      <dgm:spPr/>
      <dgm:t>
        <a:bodyPr/>
        <a:lstStyle/>
        <a:p>
          <a:endParaRPr lang="en-US"/>
        </a:p>
      </dgm:t>
    </dgm:pt>
    <dgm:pt modelId="{FAB6BC39-A7ED-4FDE-9762-2294BB6722CE}" type="sibTrans" cxnId="{CFA557A4-DF91-42B5-B732-17ADB75732D0}">
      <dgm:prSet/>
      <dgm:spPr/>
      <dgm:t>
        <a:bodyPr/>
        <a:lstStyle/>
        <a:p>
          <a:endParaRPr lang="en-US"/>
        </a:p>
      </dgm:t>
    </dgm:pt>
    <dgm:pt modelId="{B608C796-81DB-422C-85F8-8F9790EAE96B}">
      <dgm:prSet phldrT="[Text]"/>
      <dgm:spPr/>
      <dgm:t>
        <a:bodyPr/>
        <a:lstStyle/>
        <a:p>
          <a:r>
            <a:rPr lang="en-US" dirty="0" err="1" smtClean="0">
              <a:solidFill>
                <a:srgbClr val="0000FF"/>
              </a:solidFill>
            </a:rPr>
            <a:t>Unibraw</a:t>
          </a:r>
          <a:r>
            <a:rPr lang="en-US" dirty="0" smtClean="0">
              <a:solidFill>
                <a:srgbClr val="0000FF"/>
              </a:solidFill>
            </a:rPr>
            <a:t> (7)</a:t>
          </a:r>
          <a:endParaRPr lang="en-US" dirty="0">
            <a:solidFill>
              <a:srgbClr val="0000FF"/>
            </a:solidFill>
          </a:endParaRPr>
        </a:p>
      </dgm:t>
    </dgm:pt>
    <dgm:pt modelId="{7B803C69-3E8D-40E8-A1F6-B5E76046F7D4}" type="parTrans" cxnId="{C0B6FC41-E1C4-451A-AC69-270B0E59562B}">
      <dgm:prSet/>
      <dgm:spPr/>
      <dgm:t>
        <a:bodyPr/>
        <a:lstStyle/>
        <a:p>
          <a:endParaRPr lang="en-US"/>
        </a:p>
      </dgm:t>
    </dgm:pt>
    <dgm:pt modelId="{84AFC9BD-9019-49FD-A62E-59035C2F3190}" type="sibTrans" cxnId="{C0B6FC41-E1C4-451A-AC69-270B0E59562B}">
      <dgm:prSet/>
      <dgm:spPr/>
      <dgm:t>
        <a:bodyPr/>
        <a:lstStyle/>
        <a:p>
          <a:endParaRPr lang="en-US"/>
        </a:p>
      </dgm:t>
    </dgm:pt>
    <dgm:pt modelId="{F293B31E-A054-4603-B71E-B3EA3981543A}">
      <dgm:prSet phldrT="[Text]"/>
      <dgm:spPr/>
      <dgm:t>
        <a:bodyPr/>
        <a:lstStyle/>
        <a:p>
          <a:r>
            <a:rPr lang="en-US" dirty="0" err="1" smtClean="0">
              <a:solidFill>
                <a:srgbClr val="0000FF"/>
              </a:solidFill>
            </a:rPr>
            <a:t>Unpad</a:t>
          </a:r>
          <a:r>
            <a:rPr lang="en-US" dirty="0" smtClean="0">
              <a:solidFill>
                <a:srgbClr val="0000FF"/>
              </a:solidFill>
            </a:rPr>
            <a:t> (6)</a:t>
          </a:r>
          <a:endParaRPr lang="en-US" dirty="0">
            <a:solidFill>
              <a:srgbClr val="0000FF"/>
            </a:solidFill>
          </a:endParaRPr>
        </a:p>
      </dgm:t>
    </dgm:pt>
    <dgm:pt modelId="{A35A6817-3B45-4290-803F-F70F06267652}" type="parTrans" cxnId="{0A310BA5-DF21-469F-82B4-DB113077BEB2}">
      <dgm:prSet/>
      <dgm:spPr/>
      <dgm:t>
        <a:bodyPr/>
        <a:lstStyle/>
        <a:p>
          <a:endParaRPr lang="en-US"/>
        </a:p>
      </dgm:t>
    </dgm:pt>
    <dgm:pt modelId="{511A5C97-974A-4D62-B978-F8F0B74A2ED0}" type="sibTrans" cxnId="{0A310BA5-DF21-469F-82B4-DB113077BEB2}">
      <dgm:prSet/>
      <dgm:spPr/>
      <dgm:t>
        <a:bodyPr/>
        <a:lstStyle/>
        <a:p>
          <a:endParaRPr lang="en-US"/>
        </a:p>
      </dgm:t>
    </dgm:pt>
    <dgm:pt modelId="{7946E36E-FFBC-4CE3-BCB3-C271AFBF0690}">
      <dgm:prSet phldrT="[Text]"/>
      <dgm:spPr/>
      <dgm:t>
        <a:bodyPr/>
        <a:lstStyle/>
        <a:p>
          <a:r>
            <a:rPr lang="en-US" dirty="0" err="1" smtClean="0">
              <a:solidFill>
                <a:srgbClr val="0000FF"/>
              </a:solidFill>
            </a:rPr>
            <a:t>Unika</a:t>
          </a:r>
          <a:r>
            <a:rPr lang="en-US" dirty="0" smtClean="0">
              <a:solidFill>
                <a:srgbClr val="0000FF"/>
              </a:solidFill>
            </a:rPr>
            <a:t> </a:t>
          </a:r>
          <a:r>
            <a:rPr lang="en-US" dirty="0" err="1" smtClean="0">
              <a:solidFill>
                <a:srgbClr val="0000FF"/>
              </a:solidFill>
            </a:rPr>
            <a:t>Widya</a:t>
          </a:r>
          <a:r>
            <a:rPr lang="en-US" dirty="0" smtClean="0">
              <a:solidFill>
                <a:srgbClr val="0000FF"/>
              </a:solidFill>
            </a:rPr>
            <a:t> (6)</a:t>
          </a:r>
          <a:endParaRPr lang="en-US" dirty="0">
            <a:solidFill>
              <a:srgbClr val="0000FF"/>
            </a:solidFill>
          </a:endParaRPr>
        </a:p>
      </dgm:t>
    </dgm:pt>
    <dgm:pt modelId="{E40369AA-13D3-445F-9D64-1FEF51B0D70B}" type="parTrans" cxnId="{5AEB05EF-5043-4AD8-AFBA-D00E4D9DA284}">
      <dgm:prSet/>
      <dgm:spPr/>
      <dgm:t>
        <a:bodyPr/>
        <a:lstStyle/>
        <a:p>
          <a:endParaRPr lang="en-US"/>
        </a:p>
      </dgm:t>
    </dgm:pt>
    <dgm:pt modelId="{5D5FB7B6-A70B-463A-BE60-0CDE14561588}" type="sibTrans" cxnId="{5AEB05EF-5043-4AD8-AFBA-D00E4D9DA284}">
      <dgm:prSet/>
      <dgm:spPr/>
      <dgm:t>
        <a:bodyPr/>
        <a:lstStyle/>
        <a:p>
          <a:endParaRPr lang="en-US"/>
        </a:p>
      </dgm:t>
    </dgm:pt>
    <dgm:pt modelId="{C3FB33D5-F5CC-4AF1-B977-D4095DC69C04}" type="pres">
      <dgm:prSet presAssocID="{C5B81AC8-231C-473A-8706-76A4022055CA}" presName="Name0" presStyleCnt="0">
        <dgm:presLayoutVars>
          <dgm:dir/>
          <dgm:animLvl val="lvl"/>
          <dgm:resizeHandles val="exact"/>
        </dgm:presLayoutVars>
      </dgm:prSet>
      <dgm:spPr/>
      <dgm:t>
        <a:bodyPr/>
        <a:lstStyle/>
        <a:p>
          <a:endParaRPr lang="en-US"/>
        </a:p>
      </dgm:t>
    </dgm:pt>
    <dgm:pt modelId="{FEE989E7-524A-4EE6-B67F-608A59ACAA71}" type="pres">
      <dgm:prSet presAssocID="{F1CF9BB0-4094-43A5-BBBF-E6D6462AF039}" presName="compositeNode" presStyleCnt="0">
        <dgm:presLayoutVars>
          <dgm:bulletEnabled val="1"/>
        </dgm:presLayoutVars>
      </dgm:prSet>
      <dgm:spPr/>
    </dgm:pt>
    <dgm:pt modelId="{DA093FFF-9EA7-465C-A992-A32D844166C6}" type="pres">
      <dgm:prSet presAssocID="{F1CF9BB0-4094-43A5-BBBF-E6D6462AF039}" presName="bgRect" presStyleLbl="node1" presStyleIdx="0" presStyleCnt="6"/>
      <dgm:spPr/>
      <dgm:t>
        <a:bodyPr/>
        <a:lstStyle/>
        <a:p>
          <a:endParaRPr lang="en-US"/>
        </a:p>
      </dgm:t>
    </dgm:pt>
    <dgm:pt modelId="{F8F099AC-BFA8-495A-8835-164882A9A7F7}" type="pres">
      <dgm:prSet presAssocID="{F1CF9BB0-4094-43A5-BBBF-E6D6462AF039}" presName="parentNode" presStyleLbl="node1" presStyleIdx="0" presStyleCnt="6">
        <dgm:presLayoutVars>
          <dgm:chMax val="0"/>
          <dgm:bulletEnabled val="1"/>
        </dgm:presLayoutVars>
      </dgm:prSet>
      <dgm:spPr/>
      <dgm:t>
        <a:bodyPr/>
        <a:lstStyle/>
        <a:p>
          <a:endParaRPr lang="en-US"/>
        </a:p>
      </dgm:t>
    </dgm:pt>
    <dgm:pt modelId="{39EAA653-65DD-418D-8BC0-F6E842E37E35}" type="pres">
      <dgm:prSet presAssocID="{F1CF9BB0-4094-43A5-BBBF-E6D6462AF039}" presName="childNode" presStyleLbl="node1" presStyleIdx="0" presStyleCnt="6">
        <dgm:presLayoutVars>
          <dgm:bulletEnabled val="1"/>
        </dgm:presLayoutVars>
      </dgm:prSet>
      <dgm:spPr/>
      <dgm:t>
        <a:bodyPr/>
        <a:lstStyle/>
        <a:p>
          <a:endParaRPr lang="en-US"/>
        </a:p>
      </dgm:t>
    </dgm:pt>
    <dgm:pt modelId="{259992D7-83E6-497D-A1A9-ECA11DA59859}" type="pres">
      <dgm:prSet presAssocID="{D2429502-A1BA-41F4-BFC4-A50A18021327}" presName="hSp" presStyleCnt="0"/>
      <dgm:spPr/>
    </dgm:pt>
    <dgm:pt modelId="{01A3AC4F-7CA3-43B0-9C67-3250A55D7657}" type="pres">
      <dgm:prSet presAssocID="{D2429502-A1BA-41F4-BFC4-A50A18021327}" presName="vProcSp" presStyleCnt="0"/>
      <dgm:spPr/>
    </dgm:pt>
    <dgm:pt modelId="{86F539D4-9573-433D-87C8-274CE55778A4}" type="pres">
      <dgm:prSet presAssocID="{D2429502-A1BA-41F4-BFC4-A50A18021327}" presName="vSp1" presStyleCnt="0"/>
      <dgm:spPr/>
    </dgm:pt>
    <dgm:pt modelId="{DDE826EF-A9F8-4125-A2EF-DC6680EC3241}" type="pres">
      <dgm:prSet presAssocID="{D2429502-A1BA-41F4-BFC4-A50A18021327}" presName="simulatedConn" presStyleLbl="solidFgAcc1" presStyleIdx="0" presStyleCnt="5"/>
      <dgm:spPr/>
    </dgm:pt>
    <dgm:pt modelId="{FB3B9857-EA95-4E04-A65C-A873A2E94D4A}" type="pres">
      <dgm:prSet presAssocID="{D2429502-A1BA-41F4-BFC4-A50A18021327}" presName="vSp2" presStyleCnt="0"/>
      <dgm:spPr/>
    </dgm:pt>
    <dgm:pt modelId="{91B74DE2-8261-44A9-8B8C-DDF3B9B0048C}" type="pres">
      <dgm:prSet presAssocID="{D2429502-A1BA-41F4-BFC4-A50A18021327}" presName="sibTrans" presStyleCnt="0"/>
      <dgm:spPr/>
    </dgm:pt>
    <dgm:pt modelId="{9FDC14F1-0ABA-4B8C-B453-4E658E6992AA}" type="pres">
      <dgm:prSet presAssocID="{8717AFBC-7EF1-454A-AF38-E8ACA20E6D3A}" presName="compositeNode" presStyleCnt="0">
        <dgm:presLayoutVars>
          <dgm:bulletEnabled val="1"/>
        </dgm:presLayoutVars>
      </dgm:prSet>
      <dgm:spPr/>
    </dgm:pt>
    <dgm:pt modelId="{407862F4-39F9-415B-AE0F-0357BECA5166}" type="pres">
      <dgm:prSet presAssocID="{8717AFBC-7EF1-454A-AF38-E8ACA20E6D3A}" presName="bgRect" presStyleLbl="node1" presStyleIdx="1" presStyleCnt="6"/>
      <dgm:spPr/>
      <dgm:t>
        <a:bodyPr/>
        <a:lstStyle/>
        <a:p>
          <a:endParaRPr lang="en-US"/>
        </a:p>
      </dgm:t>
    </dgm:pt>
    <dgm:pt modelId="{E4D9B15D-1144-457A-A3E6-C01F3BE997FA}" type="pres">
      <dgm:prSet presAssocID="{8717AFBC-7EF1-454A-AF38-E8ACA20E6D3A}" presName="parentNode" presStyleLbl="node1" presStyleIdx="1" presStyleCnt="6">
        <dgm:presLayoutVars>
          <dgm:chMax val="0"/>
          <dgm:bulletEnabled val="1"/>
        </dgm:presLayoutVars>
      </dgm:prSet>
      <dgm:spPr/>
      <dgm:t>
        <a:bodyPr/>
        <a:lstStyle/>
        <a:p>
          <a:endParaRPr lang="en-US"/>
        </a:p>
      </dgm:t>
    </dgm:pt>
    <dgm:pt modelId="{3C361D0B-7647-49A7-A6DB-3A7E69F692D0}" type="pres">
      <dgm:prSet presAssocID="{F42B7FAF-220E-4EEA-A7B7-3D0EFCEE17C7}" presName="hSp" presStyleCnt="0"/>
      <dgm:spPr/>
    </dgm:pt>
    <dgm:pt modelId="{F8DCCF09-D0F6-4FE0-B69B-0041FE3E2714}" type="pres">
      <dgm:prSet presAssocID="{F42B7FAF-220E-4EEA-A7B7-3D0EFCEE17C7}" presName="vProcSp" presStyleCnt="0"/>
      <dgm:spPr/>
    </dgm:pt>
    <dgm:pt modelId="{02AB6995-BF3A-4DB3-AD4F-AF8FF0B8D751}" type="pres">
      <dgm:prSet presAssocID="{F42B7FAF-220E-4EEA-A7B7-3D0EFCEE17C7}" presName="vSp1" presStyleCnt="0"/>
      <dgm:spPr/>
    </dgm:pt>
    <dgm:pt modelId="{974E0564-D79C-4C12-8249-7C88FFCAC9F4}" type="pres">
      <dgm:prSet presAssocID="{F42B7FAF-220E-4EEA-A7B7-3D0EFCEE17C7}" presName="simulatedConn" presStyleLbl="solidFgAcc1" presStyleIdx="1" presStyleCnt="5"/>
      <dgm:spPr/>
    </dgm:pt>
    <dgm:pt modelId="{FD1CB047-A9F3-43AF-B69D-1CDA4E352522}" type="pres">
      <dgm:prSet presAssocID="{F42B7FAF-220E-4EEA-A7B7-3D0EFCEE17C7}" presName="vSp2" presStyleCnt="0"/>
      <dgm:spPr/>
    </dgm:pt>
    <dgm:pt modelId="{41E5099E-7F9E-4EA2-AE97-3E0F34FA9508}" type="pres">
      <dgm:prSet presAssocID="{F42B7FAF-220E-4EEA-A7B7-3D0EFCEE17C7}" presName="sibTrans" presStyleCnt="0"/>
      <dgm:spPr/>
    </dgm:pt>
    <dgm:pt modelId="{49CBD40D-DEE8-47E1-AB07-B6FD94D7D4CE}" type="pres">
      <dgm:prSet presAssocID="{14B63060-6DB3-4F6D-A731-7D6D6168F48E}" presName="compositeNode" presStyleCnt="0">
        <dgm:presLayoutVars>
          <dgm:bulletEnabled val="1"/>
        </dgm:presLayoutVars>
      </dgm:prSet>
      <dgm:spPr/>
    </dgm:pt>
    <dgm:pt modelId="{6DCF492C-08D7-4920-92D3-EA831C1E8417}" type="pres">
      <dgm:prSet presAssocID="{14B63060-6DB3-4F6D-A731-7D6D6168F48E}" presName="bgRect" presStyleLbl="node1" presStyleIdx="2" presStyleCnt="6"/>
      <dgm:spPr/>
      <dgm:t>
        <a:bodyPr/>
        <a:lstStyle/>
        <a:p>
          <a:endParaRPr lang="en-US"/>
        </a:p>
      </dgm:t>
    </dgm:pt>
    <dgm:pt modelId="{817FA287-658B-4DC3-8004-9D5EA6655C07}" type="pres">
      <dgm:prSet presAssocID="{14B63060-6DB3-4F6D-A731-7D6D6168F48E}" presName="parentNode" presStyleLbl="node1" presStyleIdx="2" presStyleCnt="6">
        <dgm:presLayoutVars>
          <dgm:chMax val="0"/>
          <dgm:bulletEnabled val="1"/>
        </dgm:presLayoutVars>
      </dgm:prSet>
      <dgm:spPr/>
      <dgm:t>
        <a:bodyPr/>
        <a:lstStyle/>
        <a:p>
          <a:endParaRPr lang="en-US"/>
        </a:p>
      </dgm:t>
    </dgm:pt>
    <dgm:pt modelId="{545F97BE-2566-4896-90C1-9182195D7F70}" type="pres">
      <dgm:prSet presAssocID="{FAB6BC39-A7ED-4FDE-9762-2294BB6722CE}" presName="hSp" presStyleCnt="0"/>
      <dgm:spPr/>
    </dgm:pt>
    <dgm:pt modelId="{471BE061-0C80-441D-BBAC-F196A9E6A223}" type="pres">
      <dgm:prSet presAssocID="{FAB6BC39-A7ED-4FDE-9762-2294BB6722CE}" presName="vProcSp" presStyleCnt="0"/>
      <dgm:spPr/>
    </dgm:pt>
    <dgm:pt modelId="{A8F16A90-DE01-41D4-8CD8-1D82C3C50F70}" type="pres">
      <dgm:prSet presAssocID="{FAB6BC39-A7ED-4FDE-9762-2294BB6722CE}" presName="vSp1" presStyleCnt="0"/>
      <dgm:spPr/>
    </dgm:pt>
    <dgm:pt modelId="{78A084E0-2239-4D0A-AB83-AE2B8117C60C}" type="pres">
      <dgm:prSet presAssocID="{FAB6BC39-A7ED-4FDE-9762-2294BB6722CE}" presName="simulatedConn" presStyleLbl="solidFgAcc1" presStyleIdx="2" presStyleCnt="5"/>
      <dgm:spPr/>
    </dgm:pt>
    <dgm:pt modelId="{3C96393F-A86E-47D6-B1B7-659CC915C63E}" type="pres">
      <dgm:prSet presAssocID="{FAB6BC39-A7ED-4FDE-9762-2294BB6722CE}" presName="vSp2" presStyleCnt="0"/>
      <dgm:spPr/>
    </dgm:pt>
    <dgm:pt modelId="{D9A78C9D-520C-46E7-A583-CA38C104AB8E}" type="pres">
      <dgm:prSet presAssocID="{FAB6BC39-A7ED-4FDE-9762-2294BB6722CE}" presName="sibTrans" presStyleCnt="0"/>
      <dgm:spPr/>
    </dgm:pt>
    <dgm:pt modelId="{76D9ECD9-EA24-4BB7-8B35-4709404E2556}" type="pres">
      <dgm:prSet presAssocID="{B608C796-81DB-422C-85F8-8F9790EAE96B}" presName="compositeNode" presStyleCnt="0">
        <dgm:presLayoutVars>
          <dgm:bulletEnabled val="1"/>
        </dgm:presLayoutVars>
      </dgm:prSet>
      <dgm:spPr/>
    </dgm:pt>
    <dgm:pt modelId="{C7AC8A54-C6DD-4D8A-903B-FB742F933B64}" type="pres">
      <dgm:prSet presAssocID="{B608C796-81DB-422C-85F8-8F9790EAE96B}" presName="bgRect" presStyleLbl="node1" presStyleIdx="3" presStyleCnt="6"/>
      <dgm:spPr/>
      <dgm:t>
        <a:bodyPr/>
        <a:lstStyle/>
        <a:p>
          <a:endParaRPr lang="en-US"/>
        </a:p>
      </dgm:t>
    </dgm:pt>
    <dgm:pt modelId="{3F44A842-7B16-4FB6-B5B8-B25128994EBA}" type="pres">
      <dgm:prSet presAssocID="{B608C796-81DB-422C-85F8-8F9790EAE96B}" presName="parentNode" presStyleLbl="node1" presStyleIdx="3" presStyleCnt="6">
        <dgm:presLayoutVars>
          <dgm:chMax val="0"/>
          <dgm:bulletEnabled val="1"/>
        </dgm:presLayoutVars>
      </dgm:prSet>
      <dgm:spPr/>
      <dgm:t>
        <a:bodyPr/>
        <a:lstStyle/>
        <a:p>
          <a:endParaRPr lang="en-US"/>
        </a:p>
      </dgm:t>
    </dgm:pt>
    <dgm:pt modelId="{FBE36AC6-38A9-4F78-A08D-D1D88CA53807}" type="pres">
      <dgm:prSet presAssocID="{84AFC9BD-9019-49FD-A62E-59035C2F3190}" presName="hSp" presStyleCnt="0"/>
      <dgm:spPr/>
    </dgm:pt>
    <dgm:pt modelId="{84008D65-28B7-41A5-A244-A0B2DC187042}" type="pres">
      <dgm:prSet presAssocID="{84AFC9BD-9019-49FD-A62E-59035C2F3190}" presName="vProcSp" presStyleCnt="0"/>
      <dgm:spPr/>
    </dgm:pt>
    <dgm:pt modelId="{CE37FC0D-7056-4AB0-9C2F-ECDF5BABEC3C}" type="pres">
      <dgm:prSet presAssocID="{84AFC9BD-9019-49FD-A62E-59035C2F3190}" presName="vSp1" presStyleCnt="0"/>
      <dgm:spPr/>
    </dgm:pt>
    <dgm:pt modelId="{9F7C2A11-4FFF-4757-AB5B-44E70861FE67}" type="pres">
      <dgm:prSet presAssocID="{84AFC9BD-9019-49FD-A62E-59035C2F3190}" presName="simulatedConn" presStyleLbl="solidFgAcc1" presStyleIdx="3" presStyleCnt="5"/>
      <dgm:spPr/>
    </dgm:pt>
    <dgm:pt modelId="{A4A698B2-CEB6-44B3-B14F-5354B6F9522C}" type="pres">
      <dgm:prSet presAssocID="{84AFC9BD-9019-49FD-A62E-59035C2F3190}" presName="vSp2" presStyleCnt="0"/>
      <dgm:spPr/>
    </dgm:pt>
    <dgm:pt modelId="{02B440C6-69BC-4BCA-B15B-3B9AF1A92BE8}" type="pres">
      <dgm:prSet presAssocID="{84AFC9BD-9019-49FD-A62E-59035C2F3190}" presName="sibTrans" presStyleCnt="0"/>
      <dgm:spPr/>
    </dgm:pt>
    <dgm:pt modelId="{F6A759F6-6BB7-495B-B2B9-4EC8A390F6CF}" type="pres">
      <dgm:prSet presAssocID="{F293B31E-A054-4603-B71E-B3EA3981543A}" presName="compositeNode" presStyleCnt="0">
        <dgm:presLayoutVars>
          <dgm:bulletEnabled val="1"/>
        </dgm:presLayoutVars>
      </dgm:prSet>
      <dgm:spPr/>
    </dgm:pt>
    <dgm:pt modelId="{92447478-AF03-46E9-AB50-0689F6977B08}" type="pres">
      <dgm:prSet presAssocID="{F293B31E-A054-4603-B71E-B3EA3981543A}" presName="bgRect" presStyleLbl="node1" presStyleIdx="4" presStyleCnt="6"/>
      <dgm:spPr/>
      <dgm:t>
        <a:bodyPr/>
        <a:lstStyle/>
        <a:p>
          <a:endParaRPr lang="en-US"/>
        </a:p>
      </dgm:t>
    </dgm:pt>
    <dgm:pt modelId="{DFF81368-C55D-4BCE-B493-6F4F7EED1172}" type="pres">
      <dgm:prSet presAssocID="{F293B31E-A054-4603-B71E-B3EA3981543A}" presName="parentNode" presStyleLbl="node1" presStyleIdx="4" presStyleCnt="6">
        <dgm:presLayoutVars>
          <dgm:chMax val="0"/>
          <dgm:bulletEnabled val="1"/>
        </dgm:presLayoutVars>
      </dgm:prSet>
      <dgm:spPr/>
      <dgm:t>
        <a:bodyPr/>
        <a:lstStyle/>
        <a:p>
          <a:endParaRPr lang="en-US"/>
        </a:p>
      </dgm:t>
    </dgm:pt>
    <dgm:pt modelId="{255066C2-A8A9-4744-97F2-429CE14EC5C0}" type="pres">
      <dgm:prSet presAssocID="{511A5C97-974A-4D62-B978-F8F0B74A2ED0}" presName="hSp" presStyleCnt="0"/>
      <dgm:spPr/>
    </dgm:pt>
    <dgm:pt modelId="{4EAA255C-DC69-44DB-9EF0-9466E8B0C84F}" type="pres">
      <dgm:prSet presAssocID="{511A5C97-974A-4D62-B978-F8F0B74A2ED0}" presName="vProcSp" presStyleCnt="0"/>
      <dgm:spPr/>
    </dgm:pt>
    <dgm:pt modelId="{6C8DB859-53C7-4352-86BB-EB7FA0C6C50C}" type="pres">
      <dgm:prSet presAssocID="{511A5C97-974A-4D62-B978-F8F0B74A2ED0}" presName="vSp1" presStyleCnt="0"/>
      <dgm:spPr/>
    </dgm:pt>
    <dgm:pt modelId="{CFCB304D-B97A-416A-A83E-D3F5E6350C90}" type="pres">
      <dgm:prSet presAssocID="{511A5C97-974A-4D62-B978-F8F0B74A2ED0}" presName="simulatedConn" presStyleLbl="solidFgAcc1" presStyleIdx="4" presStyleCnt="5"/>
      <dgm:spPr/>
    </dgm:pt>
    <dgm:pt modelId="{750ACB34-2003-4AD2-8EA2-EE18BC2319B6}" type="pres">
      <dgm:prSet presAssocID="{511A5C97-974A-4D62-B978-F8F0B74A2ED0}" presName="vSp2" presStyleCnt="0"/>
      <dgm:spPr/>
    </dgm:pt>
    <dgm:pt modelId="{6E2D0DB7-CA6B-47DF-BCBF-93F2A8CE5347}" type="pres">
      <dgm:prSet presAssocID="{511A5C97-974A-4D62-B978-F8F0B74A2ED0}" presName="sibTrans" presStyleCnt="0"/>
      <dgm:spPr/>
    </dgm:pt>
    <dgm:pt modelId="{CBC7E3CE-C6A1-4D34-BF7B-4A6F5B587A08}" type="pres">
      <dgm:prSet presAssocID="{7946E36E-FFBC-4CE3-BCB3-C271AFBF0690}" presName="compositeNode" presStyleCnt="0">
        <dgm:presLayoutVars>
          <dgm:bulletEnabled val="1"/>
        </dgm:presLayoutVars>
      </dgm:prSet>
      <dgm:spPr/>
    </dgm:pt>
    <dgm:pt modelId="{C170144D-EC32-4753-8DC6-3AFFCB6D0811}" type="pres">
      <dgm:prSet presAssocID="{7946E36E-FFBC-4CE3-BCB3-C271AFBF0690}" presName="bgRect" presStyleLbl="node1" presStyleIdx="5" presStyleCnt="6"/>
      <dgm:spPr/>
      <dgm:t>
        <a:bodyPr/>
        <a:lstStyle/>
        <a:p>
          <a:endParaRPr lang="en-US"/>
        </a:p>
      </dgm:t>
    </dgm:pt>
    <dgm:pt modelId="{1AE9A84A-5407-4E31-B930-F622E8476C3E}" type="pres">
      <dgm:prSet presAssocID="{7946E36E-FFBC-4CE3-BCB3-C271AFBF0690}" presName="parentNode" presStyleLbl="node1" presStyleIdx="5" presStyleCnt="6">
        <dgm:presLayoutVars>
          <dgm:chMax val="0"/>
          <dgm:bulletEnabled val="1"/>
        </dgm:presLayoutVars>
      </dgm:prSet>
      <dgm:spPr/>
      <dgm:t>
        <a:bodyPr/>
        <a:lstStyle/>
        <a:p>
          <a:endParaRPr lang="en-US"/>
        </a:p>
      </dgm:t>
    </dgm:pt>
  </dgm:ptLst>
  <dgm:cxnLst>
    <dgm:cxn modelId="{EDD1CF4D-2CCE-4EE0-A943-807248088E97}" type="presOf" srcId="{F293B31E-A054-4603-B71E-B3EA3981543A}" destId="{DFF81368-C55D-4BCE-B493-6F4F7EED1172}" srcOrd="1" destOrd="0" presId="urn:microsoft.com/office/officeart/2005/8/layout/hProcess7#1"/>
    <dgm:cxn modelId="{8E90B4E7-FD11-4DFC-84CF-A04C66BF057B}" type="presOf" srcId="{F1CF9BB0-4094-43A5-BBBF-E6D6462AF039}" destId="{F8F099AC-BFA8-495A-8835-164882A9A7F7}" srcOrd="1" destOrd="0" presId="urn:microsoft.com/office/officeart/2005/8/layout/hProcess7#1"/>
    <dgm:cxn modelId="{5CE58208-BBCF-420E-A0FE-3C6C5CE778EA}" type="presOf" srcId="{14B63060-6DB3-4F6D-A731-7D6D6168F48E}" destId="{6DCF492C-08D7-4920-92D3-EA831C1E8417}" srcOrd="0" destOrd="0" presId="urn:microsoft.com/office/officeart/2005/8/layout/hProcess7#1"/>
    <dgm:cxn modelId="{52E61034-D63E-4769-B8B2-929AF5DA95ED}" srcId="{C5B81AC8-231C-473A-8706-76A4022055CA}" destId="{8717AFBC-7EF1-454A-AF38-E8ACA20E6D3A}" srcOrd="1" destOrd="0" parTransId="{A512E933-78F8-4D7F-8B3E-116CBDFAAFD8}" sibTransId="{F42B7FAF-220E-4EEA-A7B7-3D0EFCEE17C7}"/>
    <dgm:cxn modelId="{6C4C2D26-73A2-41DC-B322-23C2E71E897A}" type="presOf" srcId="{B608C796-81DB-422C-85F8-8F9790EAE96B}" destId="{C7AC8A54-C6DD-4D8A-903B-FB742F933B64}" srcOrd="0" destOrd="0" presId="urn:microsoft.com/office/officeart/2005/8/layout/hProcess7#1"/>
    <dgm:cxn modelId="{360F287E-EEF1-451C-93E0-8376849A2A30}" type="presOf" srcId="{9C4D8CFF-89E6-4134-BDF3-006D61E026B5}" destId="{39EAA653-65DD-418D-8BC0-F6E842E37E35}" srcOrd="0" destOrd="0" presId="urn:microsoft.com/office/officeart/2005/8/layout/hProcess7#1"/>
    <dgm:cxn modelId="{4CBCF17D-021F-4272-BE99-E09143A0D20B}" type="presOf" srcId="{B608C796-81DB-422C-85F8-8F9790EAE96B}" destId="{3F44A842-7B16-4FB6-B5B8-B25128994EBA}" srcOrd="1" destOrd="0" presId="urn:microsoft.com/office/officeart/2005/8/layout/hProcess7#1"/>
    <dgm:cxn modelId="{5AEB05EF-5043-4AD8-AFBA-D00E4D9DA284}" srcId="{C5B81AC8-231C-473A-8706-76A4022055CA}" destId="{7946E36E-FFBC-4CE3-BCB3-C271AFBF0690}" srcOrd="5" destOrd="0" parTransId="{E40369AA-13D3-445F-9D64-1FEF51B0D70B}" sibTransId="{5D5FB7B6-A70B-463A-BE60-0CDE14561588}"/>
    <dgm:cxn modelId="{F39EC101-7A0C-4735-85B9-392BE5A810CF}" type="presOf" srcId="{F293B31E-A054-4603-B71E-B3EA3981543A}" destId="{92447478-AF03-46E9-AB50-0689F6977B08}" srcOrd="0" destOrd="0" presId="urn:microsoft.com/office/officeart/2005/8/layout/hProcess7#1"/>
    <dgm:cxn modelId="{A448EBC4-86F2-4440-92FD-89D673AE9EF5}" type="presOf" srcId="{7946E36E-FFBC-4CE3-BCB3-C271AFBF0690}" destId="{C170144D-EC32-4753-8DC6-3AFFCB6D0811}" srcOrd="0" destOrd="0" presId="urn:microsoft.com/office/officeart/2005/8/layout/hProcess7#1"/>
    <dgm:cxn modelId="{38B233D9-36BC-4CB2-BF55-6D34A1D700B5}" type="presOf" srcId="{8717AFBC-7EF1-454A-AF38-E8ACA20E6D3A}" destId="{407862F4-39F9-415B-AE0F-0357BECA5166}" srcOrd="0" destOrd="0" presId="urn:microsoft.com/office/officeart/2005/8/layout/hProcess7#1"/>
    <dgm:cxn modelId="{6A723340-6691-4EDD-A763-63C42F886C12}" type="presOf" srcId="{8717AFBC-7EF1-454A-AF38-E8ACA20E6D3A}" destId="{E4D9B15D-1144-457A-A3E6-C01F3BE997FA}" srcOrd="1" destOrd="0" presId="urn:microsoft.com/office/officeart/2005/8/layout/hProcess7#1"/>
    <dgm:cxn modelId="{610BCE42-763E-4FC2-960E-8FF0EC198A1E}" type="presOf" srcId="{7946E36E-FFBC-4CE3-BCB3-C271AFBF0690}" destId="{1AE9A84A-5407-4E31-B930-F622E8476C3E}" srcOrd="1" destOrd="0" presId="urn:microsoft.com/office/officeart/2005/8/layout/hProcess7#1"/>
    <dgm:cxn modelId="{6C0B8694-3F89-4E90-8F88-21BA748D2BD8}" srcId="{F1CF9BB0-4094-43A5-BBBF-E6D6462AF039}" destId="{9C4D8CFF-89E6-4134-BDF3-006D61E026B5}" srcOrd="0" destOrd="0" parTransId="{774456AC-B5FF-45B2-8A5F-AAE2BE39BEB4}" sibTransId="{4DE0A278-74C0-4556-A1A4-E19B0BD5B5A7}"/>
    <dgm:cxn modelId="{0A310BA5-DF21-469F-82B4-DB113077BEB2}" srcId="{C5B81AC8-231C-473A-8706-76A4022055CA}" destId="{F293B31E-A054-4603-B71E-B3EA3981543A}" srcOrd="4" destOrd="0" parTransId="{A35A6817-3B45-4290-803F-F70F06267652}" sibTransId="{511A5C97-974A-4D62-B978-F8F0B74A2ED0}"/>
    <dgm:cxn modelId="{70910F94-EE91-4576-8F35-0B6011015348}" type="presOf" srcId="{F1CF9BB0-4094-43A5-BBBF-E6D6462AF039}" destId="{DA093FFF-9EA7-465C-A992-A32D844166C6}" srcOrd="0" destOrd="0" presId="urn:microsoft.com/office/officeart/2005/8/layout/hProcess7#1"/>
    <dgm:cxn modelId="{7C67FB85-78AA-4C4A-A3A7-22FA94E58038}" type="presOf" srcId="{C5B81AC8-231C-473A-8706-76A4022055CA}" destId="{C3FB33D5-F5CC-4AF1-B977-D4095DC69C04}" srcOrd="0" destOrd="0" presId="urn:microsoft.com/office/officeart/2005/8/layout/hProcess7#1"/>
    <dgm:cxn modelId="{5AFFA803-B945-4C9E-8D15-A38842DAC58D}" type="presOf" srcId="{14B63060-6DB3-4F6D-A731-7D6D6168F48E}" destId="{817FA287-658B-4DC3-8004-9D5EA6655C07}" srcOrd="1" destOrd="0" presId="urn:microsoft.com/office/officeart/2005/8/layout/hProcess7#1"/>
    <dgm:cxn modelId="{C0B6FC41-E1C4-451A-AC69-270B0E59562B}" srcId="{C5B81AC8-231C-473A-8706-76A4022055CA}" destId="{B608C796-81DB-422C-85F8-8F9790EAE96B}" srcOrd="3" destOrd="0" parTransId="{7B803C69-3E8D-40E8-A1F6-B5E76046F7D4}" sibTransId="{84AFC9BD-9019-49FD-A62E-59035C2F3190}"/>
    <dgm:cxn modelId="{3030DBCB-7FF5-4211-A0FD-1914BD33FDA9}" srcId="{C5B81AC8-231C-473A-8706-76A4022055CA}" destId="{F1CF9BB0-4094-43A5-BBBF-E6D6462AF039}" srcOrd="0" destOrd="0" parTransId="{BC151AA3-61E0-4E6D-BAB2-643450372CBC}" sibTransId="{D2429502-A1BA-41F4-BFC4-A50A18021327}"/>
    <dgm:cxn modelId="{CFA557A4-DF91-42B5-B732-17ADB75732D0}" srcId="{C5B81AC8-231C-473A-8706-76A4022055CA}" destId="{14B63060-6DB3-4F6D-A731-7D6D6168F48E}" srcOrd="2" destOrd="0" parTransId="{7C5FF2A7-D411-4EB6-A94F-E0A76BAA044F}" sibTransId="{FAB6BC39-A7ED-4FDE-9762-2294BB6722CE}"/>
    <dgm:cxn modelId="{561DDBFF-C894-469A-B64B-3D66352EDD83}" type="presParOf" srcId="{C3FB33D5-F5CC-4AF1-B977-D4095DC69C04}" destId="{FEE989E7-524A-4EE6-B67F-608A59ACAA71}" srcOrd="0" destOrd="0" presId="urn:microsoft.com/office/officeart/2005/8/layout/hProcess7#1"/>
    <dgm:cxn modelId="{031282E7-7905-423A-A566-D593CADE5091}" type="presParOf" srcId="{FEE989E7-524A-4EE6-B67F-608A59ACAA71}" destId="{DA093FFF-9EA7-465C-A992-A32D844166C6}" srcOrd="0" destOrd="0" presId="urn:microsoft.com/office/officeart/2005/8/layout/hProcess7#1"/>
    <dgm:cxn modelId="{2CFD295C-E4E8-46F1-AA32-03EAA31DF16C}" type="presParOf" srcId="{FEE989E7-524A-4EE6-B67F-608A59ACAA71}" destId="{F8F099AC-BFA8-495A-8835-164882A9A7F7}" srcOrd="1" destOrd="0" presId="urn:microsoft.com/office/officeart/2005/8/layout/hProcess7#1"/>
    <dgm:cxn modelId="{8E00C9ED-5F42-48BC-9360-700FF92CC16C}" type="presParOf" srcId="{FEE989E7-524A-4EE6-B67F-608A59ACAA71}" destId="{39EAA653-65DD-418D-8BC0-F6E842E37E35}" srcOrd="2" destOrd="0" presId="urn:microsoft.com/office/officeart/2005/8/layout/hProcess7#1"/>
    <dgm:cxn modelId="{850C76FE-5BD1-4B21-9BF8-06219008CE7F}" type="presParOf" srcId="{C3FB33D5-F5CC-4AF1-B977-D4095DC69C04}" destId="{259992D7-83E6-497D-A1A9-ECA11DA59859}" srcOrd="1" destOrd="0" presId="urn:microsoft.com/office/officeart/2005/8/layout/hProcess7#1"/>
    <dgm:cxn modelId="{3CAE8272-44E2-4665-B359-A732BD517009}" type="presParOf" srcId="{C3FB33D5-F5CC-4AF1-B977-D4095DC69C04}" destId="{01A3AC4F-7CA3-43B0-9C67-3250A55D7657}" srcOrd="2" destOrd="0" presId="urn:microsoft.com/office/officeart/2005/8/layout/hProcess7#1"/>
    <dgm:cxn modelId="{D961B743-DDCE-4ED8-9320-6DEF5F4073FC}" type="presParOf" srcId="{01A3AC4F-7CA3-43B0-9C67-3250A55D7657}" destId="{86F539D4-9573-433D-87C8-274CE55778A4}" srcOrd="0" destOrd="0" presId="urn:microsoft.com/office/officeart/2005/8/layout/hProcess7#1"/>
    <dgm:cxn modelId="{BAD025F6-0B29-4C38-A593-21585B5E9D07}" type="presParOf" srcId="{01A3AC4F-7CA3-43B0-9C67-3250A55D7657}" destId="{DDE826EF-A9F8-4125-A2EF-DC6680EC3241}" srcOrd="1" destOrd="0" presId="urn:microsoft.com/office/officeart/2005/8/layout/hProcess7#1"/>
    <dgm:cxn modelId="{06A98B2B-65BB-41C1-96C5-6A0CB04F0AE9}" type="presParOf" srcId="{01A3AC4F-7CA3-43B0-9C67-3250A55D7657}" destId="{FB3B9857-EA95-4E04-A65C-A873A2E94D4A}" srcOrd="2" destOrd="0" presId="urn:microsoft.com/office/officeart/2005/8/layout/hProcess7#1"/>
    <dgm:cxn modelId="{F870B57F-AA95-44A1-AEA7-61830E6B381B}" type="presParOf" srcId="{C3FB33D5-F5CC-4AF1-B977-D4095DC69C04}" destId="{91B74DE2-8261-44A9-8B8C-DDF3B9B0048C}" srcOrd="3" destOrd="0" presId="urn:microsoft.com/office/officeart/2005/8/layout/hProcess7#1"/>
    <dgm:cxn modelId="{5AFA5D5E-52D5-4CA6-8DE0-496F13D59A25}" type="presParOf" srcId="{C3FB33D5-F5CC-4AF1-B977-D4095DC69C04}" destId="{9FDC14F1-0ABA-4B8C-B453-4E658E6992AA}" srcOrd="4" destOrd="0" presId="urn:microsoft.com/office/officeart/2005/8/layout/hProcess7#1"/>
    <dgm:cxn modelId="{51EC4654-ECA3-4C2A-9572-76859C01E077}" type="presParOf" srcId="{9FDC14F1-0ABA-4B8C-B453-4E658E6992AA}" destId="{407862F4-39F9-415B-AE0F-0357BECA5166}" srcOrd="0" destOrd="0" presId="urn:microsoft.com/office/officeart/2005/8/layout/hProcess7#1"/>
    <dgm:cxn modelId="{CA5F35E9-6AB2-4184-9269-13FBFD512FC6}" type="presParOf" srcId="{9FDC14F1-0ABA-4B8C-B453-4E658E6992AA}" destId="{E4D9B15D-1144-457A-A3E6-C01F3BE997FA}" srcOrd="1" destOrd="0" presId="urn:microsoft.com/office/officeart/2005/8/layout/hProcess7#1"/>
    <dgm:cxn modelId="{B1C43C36-F487-46A2-8EB5-68D985775BF0}" type="presParOf" srcId="{C3FB33D5-F5CC-4AF1-B977-D4095DC69C04}" destId="{3C361D0B-7647-49A7-A6DB-3A7E69F692D0}" srcOrd="5" destOrd="0" presId="urn:microsoft.com/office/officeart/2005/8/layout/hProcess7#1"/>
    <dgm:cxn modelId="{03A82B5D-7DB6-4275-9447-621E43D6D8FA}" type="presParOf" srcId="{C3FB33D5-F5CC-4AF1-B977-D4095DC69C04}" destId="{F8DCCF09-D0F6-4FE0-B69B-0041FE3E2714}" srcOrd="6" destOrd="0" presId="urn:microsoft.com/office/officeart/2005/8/layout/hProcess7#1"/>
    <dgm:cxn modelId="{6158CD2B-1345-45B6-9B28-208D01A026C5}" type="presParOf" srcId="{F8DCCF09-D0F6-4FE0-B69B-0041FE3E2714}" destId="{02AB6995-BF3A-4DB3-AD4F-AF8FF0B8D751}" srcOrd="0" destOrd="0" presId="urn:microsoft.com/office/officeart/2005/8/layout/hProcess7#1"/>
    <dgm:cxn modelId="{A667D5E3-8AD2-49AF-9C5B-FA9733D9BD8B}" type="presParOf" srcId="{F8DCCF09-D0F6-4FE0-B69B-0041FE3E2714}" destId="{974E0564-D79C-4C12-8249-7C88FFCAC9F4}" srcOrd="1" destOrd="0" presId="urn:microsoft.com/office/officeart/2005/8/layout/hProcess7#1"/>
    <dgm:cxn modelId="{CAAA50B2-31E6-4A06-9B55-021B6ADAAA4C}" type="presParOf" srcId="{F8DCCF09-D0F6-4FE0-B69B-0041FE3E2714}" destId="{FD1CB047-A9F3-43AF-B69D-1CDA4E352522}" srcOrd="2" destOrd="0" presId="urn:microsoft.com/office/officeart/2005/8/layout/hProcess7#1"/>
    <dgm:cxn modelId="{7A45A457-9B1A-439C-8A90-85A00A83AB2C}" type="presParOf" srcId="{C3FB33D5-F5CC-4AF1-B977-D4095DC69C04}" destId="{41E5099E-7F9E-4EA2-AE97-3E0F34FA9508}" srcOrd="7" destOrd="0" presId="urn:microsoft.com/office/officeart/2005/8/layout/hProcess7#1"/>
    <dgm:cxn modelId="{24B5FC36-64EB-4296-A7E0-0433894B0E88}" type="presParOf" srcId="{C3FB33D5-F5CC-4AF1-B977-D4095DC69C04}" destId="{49CBD40D-DEE8-47E1-AB07-B6FD94D7D4CE}" srcOrd="8" destOrd="0" presId="urn:microsoft.com/office/officeart/2005/8/layout/hProcess7#1"/>
    <dgm:cxn modelId="{99110694-230E-4467-B366-AEE51E5B2336}" type="presParOf" srcId="{49CBD40D-DEE8-47E1-AB07-B6FD94D7D4CE}" destId="{6DCF492C-08D7-4920-92D3-EA831C1E8417}" srcOrd="0" destOrd="0" presId="urn:microsoft.com/office/officeart/2005/8/layout/hProcess7#1"/>
    <dgm:cxn modelId="{C8584331-63F5-48AE-AC95-002FBC407EEF}" type="presParOf" srcId="{49CBD40D-DEE8-47E1-AB07-B6FD94D7D4CE}" destId="{817FA287-658B-4DC3-8004-9D5EA6655C07}" srcOrd="1" destOrd="0" presId="urn:microsoft.com/office/officeart/2005/8/layout/hProcess7#1"/>
    <dgm:cxn modelId="{439EC7EB-377B-4EDE-93E3-3AD3D9F474EF}" type="presParOf" srcId="{C3FB33D5-F5CC-4AF1-B977-D4095DC69C04}" destId="{545F97BE-2566-4896-90C1-9182195D7F70}" srcOrd="9" destOrd="0" presId="urn:microsoft.com/office/officeart/2005/8/layout/hProcess7#1"/>
    <dgm:cxn modelId="{1F98CBD6-8D1D-4DEB-B29C-A56628931EF5}" type="presParOf" srcId="{C3FB33D5-F5CC-4AF1-B977-D4095DC69C04}" destId="{471BE061-0C80-441D-BBAC-F196A9E6A223}" srcOrd="10" destOrd="0" presId="urn:microsoft.com/office/officeart/2005/8/layout/hProcess7#1"/>
    <dgm:cxn modelId="{72ABEA10-7E25-4696-BE89-7C0183167195}" type="presParOf" srcId="{471BE061-0C80-441D-BBAC-F196A9E6A223}" destId="{A8F16A90-DE01-41D4-8CD8-1D82C3C50F70}" srcOrd="0" destOrd="0" presId="urn:microsoft.com/office/officeart/2005/8/layout/hProcess7#1"/>
    <dgm:cxn modelId="{40A9D835-CA53-4073-834F-AFA386258D7C}" type="presParOf" srcId="{471BE061-0C80-441D-BBAC-F196A9E6A223}" destId="{78A084E0-2239-4D0A-AB83-AE2B8117C60C}" srcOrd="1" destOrd="0" presId="urn:microsoft.com/office/officeart/2005/8/layout/hProcess7#1"/>
    <dgm:cxn modelId="{492A776A-608F-4058-AB41-1AAFBDA996DD}" type="presParOf" srcId="{471BE061-0C80-441D-BBAC-F196A9E6A223}" destId="{3C96393F-A86E-47D6-B1B7-659CC915C63E}" srcOrd="2" destOrd="0" presId="urn:microsoft.com/office/officeart/2005/8/layout/hProcess7#1"/>
    <dgm:cxn modelId="{BA4D0EE3-AEA7-4674-A97F-8EE8B65F6716}" type="presParOf" srcId="{C3FB33D5-F5CC-4AF1-B977-D4095DC69C04}" destId="{D9A78C9D-520C-46E7-A583-CA38C104AB8E}" srcOrd="11" destOrd="0" presId="urn:microsoft.com/office/officeart/2005/8/layout/hProcess7#1"/>
    <dgm:cxn modelId="{FCFDD4B5-120F-4E9D-8D1A-4C6BDBDF3981}" type="presParOf" srcId="{C3FB33D5-F5CC-4AF1-B977-D4095DC69C04}" destId="{76D9ECD9-EA24-4BB7-8B35-4709404E2556}" srcOrd="12" destOrd="0" presId="urn:microsoft.com/office/officeart/2005/8/layout/hProcess7#1"/>
    <dgm:cxn modelId="{FF1096C0-A1A0-4149-95AC-77ABEA4D4068}" type="presParOf" srcId="{76D9ECD9-EA24-4BB7-8B35-4709404E2556}" destId="{C7AC8A54-C6DD-4D8A-903B-FB742F933B64}" srcOrd="0" destOrd="0" presId="urn:microsoft.com/office/officeart/2005/8/layout/hProcess7#1"/>
    <dgm:cxn modelId="{6564307B-9724-43B1-A8D4-6AAC792D889C}" type="presParOf" srcId="{76D9ECD9-EA24-4BB7-8B35-4709404E2556}" destId="{3F44A842-7B16-4FB6-B5B8-B25128994EBA}" srcOrd="1" destOrd="0" presId="urn:microsoft.com/office/officeart/2005/8/layout/hProcess7#1"/>
    <dgm:cxn modelId="{426D00F7-3613-4B29-BE1E-F4A61530A20E}" type="presParOf" srcId="{C3FB33D5-F5CC-4AF1-B977-D4095DC69C04}" destId="{FBE36AC6-38A9-4F78-A08D-D1D88CA53807}" srcOrd="13" destOrd="0" presId="urn:microsoft.com/office/officeart/2005/8/layout/hProcess7#1"/>
    <dgm:cxn modelId="{EB7F42C0-9625-4A89-96F1-00C67B014254}" type="presParOf" srcId="{C3FB33D5-F5CC-4AF1-B977-D4095DC69C04}" destId="{84008D65-28B7-41A5-A244-A0B2DC187042}" srcOrd="14" destOrd="0" presId="urn:microsoft.com/office/officeart/2005/8/layout/hProcess7#1"/>
    <dgm:cxn modelId="{8EDA5631-2B5B-45FF-9275-8D19CED7258D}" type="presParOf" srcId="{84008D65-28B7-41A5-A244-A0B2DC187042}" destId="{CE37FC0D-7056-4AB0-9C2F-ECDF5BABEC3C}" srcOrd="0" destOrd="0" presId="urn:microsoft.com/office/officeart/2005/8/layout/hProcess7#1"/>
    <dgm:cxn modelId="{271DD97D-05C0-4AD6-A75A-C9566381C1EF}" type="presParOf" srcId="{84008D65-28B7-41A5-A244-A0B2DC187042}" destId="{9F7C2A11-4FFF-4757-AB5B-44E70861FE67}" srcOrd="1" destOrd="0" presId="urn:microsoft.com/office/officeart/2005/8/layout/hProcess7#1"/>
    <dgm:cxn modelId="{3572519E-7D93-4C68-9EBE-1A8A05F4F1C4}" type="presParOf" srcId="{84008D65-28B7-41A5-A244-A0B2DC187042}" destId="{A4A698B2-CEB6-44B3-B14F-5354B6F9522C}" srcOrd="2" destOrd="0" presId="urn:microsoft.com/office/officeart/2005/8/layout/hProcess7#1"/>
    <dgm:cxn modelId="{7BFF623B-6DF4-47A9-B5AD-46FE43620342}" type="presParOf" srcId="{C3FB33D5-F5CC-4AF1-B977-D4095DC69C04}" destId="{02B440C6-69BC-4BCA-B15B-3B9AF1A92BE8}" srcOrd="15" destOrd="0" presId="urn:microsoft.com/office/officeart/2005/8/layout/hProcess7#1"/>
    <dgm:cxn modelId="{5820761C-D83F-4ACA-885D-3B9671931F3F}" type="presParOf" srcId="{C3FB33D5-F5CC-4AF1-B977-D4095DC69C04}" destId="{F6A759F6-6BB7-495B-B2B9-4EC8A390F6CF}" srcOrd="16" destOrd="0" presId="urn:microsoft.com/office/officeart/2005/8/layout/hProcess7#1"/>
    <dgm:cxn modelId="{6475D58E-4185-4168-8102-AD256E9A5F6A}" type="presParOf" srcId="{F6A759F6-6BB7-495B-B2B9-4EC8A390F6CF}" destId="{92447478-AF03-46E9-AB50-0689F6977B08}" srcOrd="0" destOrd="0" presId="urn:microsoft.com/office/officeart/2005/8/layout/hProcess7#1"/>
    <dgm:cxn modelId="{5D7D64A0-A555-4B4C-BE7C-CAD7156F8B1F}" type="presParOf" srcId="{F6A759F6-6BB7-495B-B2B9-4EC8A390F6CF}" destId="{DFF81368-C55D-4BCE-B493-6F4F7EED1172}" srcOrd="1" destOrd="0" presId="urn:microsoft.com/office/officeart/2005/8/layout/hProcess7#1"/>
    <dgm:cxn modelId="{65E358B4-B0B6-48D5-ADB1-8A6BAE84EDA8}" type="presParOf" srcId="{C3FB33D5-F5CC-4AF1-B977-D4095DC69C04}" destId="{255066C2-A8A9-4744-97F2-429CE14EC5C0}" srcOrd="17" destOrd="0" presId="urn:microsoft.com/office/officeart/2005/8/layout/hProcess7#1"/>
    <dgm:cxn modelId="{CE420A42-16F0-4734-96A5-5C94CF0B53AE}" type="presParOf" srcId="{C3FB33D5-F5CC-4AF1-B977-D4095DC69C04}" destId="{4EAA255C-DC69-44DB-9EF0-9466E8B0C84F}" srcOrd="18" destOrd="0" presId="urn:microsoft.com/office/officeart/2005/8/layout/hProcess7#1"/>
    <dgm:cxn modelId="{2D5D2CA2-8B73-4A20-884F-3967C65F92AA}" type="presParOf" srcId="{4EAA255C-DC69-44DB-9EF0-9466E8B0C84F}" destId="{6C8DB859-53C7-4352-86BB-EB7FA0C6C50C}" srcOrd="0" destOrd="0" presId="urn:microsoft.com/office/officeart/2005/8/layout/hProcess7#1"/>
    <dgm:cxn modelId="{DA04FA6E-6990-4A51-83DD-3BC349D30C97}" type="presParOf" srcId="{4EAA255C-DC69-44DB-9EF0-9466E8B0C84F}" destId="{CFCB304D-B97A-416A-A83E-D3F5E6350C90}" srcOrd="1" destOrd="0" presId="urn:microsoft.com/office/officeart/2005/8/layout/hProcess7#1"/>
    <dgm:cxn modelId="{E98EFF47-51BE-4447-A4C4-073DFD6F652E}" type="presParOf" srcId="{4EAA255C-DC69-44DB-9EF0-9466E8B0C84F}" destId="{750ACB34-2003-4AD2-8EA2-EE18BC2319B6}" srcOrd="2" destOrd="0" presId="urn:microsoft.com/office/officeart/2005/8/layout/hProcess7#1"/>
    <dgm:cxn modelId="{F8D31064-EA66-4CC3-97DE-CFB17D031627}" type="presParOf" srcId="{C3FB33D5-F5CC-4AF1-B977-D4095DC69C04}" destId="{6E2D0DB7-CA6B-47DF-BCBF-93F2A8CE5347}" srcOrd="19" destOrd="0" presId="urn:microsoft.com/office/officeart/2005/8/layout/hProcess7#1"/>
    <dgm:cxn modelId="{10937B0F-4192-477A-8221-83538F32ECA6}" type="presParOf" srcId="{C3FB33D5-F5CC-4AF1-B977-D4095DC69C04}" destId="{CBC7E3CE-C6A1-4D34-BF7B-4A6F5B587A08}" srcOrd="20" destOrd="0" presId="urn:microsoft.com/office/officeart/2005/8/layout/hProcess7#1"/>
    <dgm:cxn modelId="{5606D16A-E98F-489B-B095-C4BDB812A0BA}" type="presParOf" srcId="{CBC7E3CE-C6A1-4D34-BF7B-4A6F5B587A08}" destId="{C170144D-EC32-4753-8DC6-3AFFCB6D0811}" srcOrd="0" destOrd="0" presId="urn:microsoft.com/office/officeart/2005/8/layout/hProcess7#1"/>
    <dgm:cxn modelId="{52F40493-94F7-496F-853B-E84215181586}" type="presParOf" srcId="{CBC7E3CE-C6A1-4D34-BF7B-4A6F5B587A08}" destId="{1AE9A84A-5407-4E31-B930-F622E8476C3E}" srcOrd="1" destOrd="0" presId="urn:microsoft.com/office/officeart/2005/8/layout/hProcess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5B81AC8-231C-473A-8706-76A4022055CA}" type="doc">
      <dgm:prSet loTypeId="urn:microsoft.com/office/officeart/2005/8/layout/hProcess7#2" loCatId="list" qsTypeId="urn:microsoft.com/office/officeart/2005/8/quickstyle/simple1" qsCatId="simple" csTypeId="urn:microsoft.com/office/officeart/2005/8/colors/colorful5" csCatId="colorful" phldr="1"/>
      <dgm:spPr/>
      <dgm:t>
        <a:bodyPr/>
        <a:lstStyle/>
        <a:p>
          <a:endParaRPr lang="en-US"/>
        </a:p>
      </dgm:t>
    </dgm:pt>
    <dgm:pt modelId="{F1CF9BB0-4094-43A5-BBBF-E6D6462AF039}">
      <dgm:prSet phldrT="[Text]"/>
      <dgm:spPr/>
      <dgm:t>
        <a:bodyPr/>
        <a:lstStyle/>
        <a:p>
          <a:r>
            <a:rPr lang="en-US" dirty="0" smtClean="0">
              <a:solidFill>
                <a:srgbClr val="0000FF"/>
              </a:solidFill>
            </a:rPr>
            <a:t>LIPI (37)</a:t>
          </a:r>
          <a:endParaRPr lang="en-US" dirty="0">
            <a:solidFill>
              <a:srgbClr val="0000FF"/>
            </a:solidFill>
          </a:endParaRPr>
        </a:p>
      </dgm:t>
    </dgm:pt>
    <dgm:pt modelId="{BC151AA3-61E0-4E6D-BAB2-643450372CBC}" type="parTrans" cxnId="{3030DBCB-7FF5-4211-A0FD-1914BD33FDA9}">
      <dgm:prSet/>
      <dgm:spPr/>
      <dgm:t>
        <a:bodyPr/>
        <a:lstStyle/>
        <a:p>
          <a:endParaRPr lang="en-US"/>
        </a:p>
      </dgm:t>
    </dgm:pt>
    <dgm:pt modelId="{D2429502-A1BA-41F4-BFC4-A50A18021327}" type="sibTrans" cxnId="{3030DBCB-7FF5-4211-A0FD-1914BD33FDA9}">
      <dgm:prSet/>
      <dgm:spPr/>
      <dgm:t>
        <a:bodyPr/>
        <a:lstStyle/>
        <a:p>
          <a:endParaRPr lang="en-US"/>
        </a:p>
      </dgm:t>
    </dgm:pt>
    <dgm:pt modelId="{4DD5B59C-74B9-4317-AA08-DADDF33AFD66}">
      <dgm:prSet phldrT="[Text]"/>
      <dgm:spPr/>
      <dgm:t>
        <a:bodyPr/>
        <a:lstStyle/>
        <a:p>
          <a:r>
            <a:rPr lang="en-US" dirty="0" smtClean="0">
              <a:solidFill>
                <a:srgbClr val="0000FF"/>
              </a:solidFill>
            </a:rPr>
            <a:t>BPPT (34)</a:t>
          </a:r>
          <a:endParaRPr lang="en-US" dirty="0">
            <a:solidFill>
              <a:srgbClr val="0000FF"/>
            </a:solidFill>
          </a:endParaRPr>
        </a:p>
      </dgm:t>
    </dgm:pt>
    <dgm:pt modelId="{39BFAF26-4078-40A0-A476-0E14B92B0EFE}" type="parTrans" cxnId="{81C54EBE-DBE3-41EE-B24B-C5EAB89F61E7}">
      <dgm:prSet/>
      <dgm:spPr/>
      <dgm:t>
        <a:bodyPr/>
        <a:lstStyle/>
        <a:p>
          <a:endParaRPr lang="en-US"/>
        </a:p>
      </dgm:t>
    </dgm:pt>
    <dgm:pt modelId="{DED6FC79-ECC6-4170-950C-CD012396F223}" type="sibTrans" cxnId="{81C54EBE-DBE3-41EE-B24B-C5EAB89F61E7}">
      <dgm:prSet/>
      <dgm:spPr/>
      <dgm:t>
        <a:bodyPr/>
        <a:lstStyle/>
        <a:p>
          <a:endParaRPr lang="en-US"/>
        </a:p>
      </dgm:t>
    </dgm:pt>
    <dgm:pt modelId="{6126273C-DE5D-4069-AB96-02EBFE4AFE88}">
      <dgm:prSet phldrT="[Text]"/>
      <dgm:spPr/>
      <dgm:t>
        <a:bodyPr/>
        <a:lstStyle/>
        <a:p>
          <a:r>
            <a:rPr lang="en-US" dirty="0" err="1" smtClean="0">
              <a:solidFill>
                <a:srgbClr val="0000FF"/>
              </a:solidFill>
            </a:rPr>
            <a:t>Batan</a:t>
          </a:r>
          <a:r>
            <a:rPr lang="en-US" dirty="0" smtClean="0">
              <a:solidFill>
                <a:srgbClr val="0000FF"/>
              </a:solidFill>
            </a:rPr>
            <a:t> (23)</a:t>
          </a:r>
          <a:endParaRPr lang="en-US" dirty="0">
            <a:solidFill>
              <a:srgbClr val="0000FF"/>
            </a:solidFill>
          </a:endParaRPr>
        </a:p>
      </dgm:t>
    </dgm:pt>
    <dgm:pt modelId="{215E1EBD-B2C8-48BB-81F1-745AD25FC411}" type="parTrans" cxnId="{C308C45F-DF2A-44F1-9E31-268C97C58E2A}">
      <dgm:prSet/>
      <dgm:spPr/>
      <dgm:t>
        <a:bodyPr/>
        <a:lstStyle/>
        <a:p>
          <a:endParaRPr lang="en-US"/>
        </a:p>
      </dgm:t>
    </dgm:pt>
    <dgm:pt modelId="{37969365-AD18-4B69-9B87-C0545F0D977C}" type="sibTrans" cxnId="{C308C45F-DF2A-44F1-9E31-268C97C58E2A}">
      <dgm:prSet/>
      <dgm:spPr/>
      <dgm:t>
        <a:bodyPr/>
        <a:lstStyle/>
        <a:p>
          <a:endParaRPr lang="en-US"/>
        </a:p>
      </dgm:t>
    </dgm:pt>
    <dgm:pt modelId="{C9C3B2F1-DD83-45E2-8190-A2A5777CCF6C}">
      <dgm:prSet phldrT="[Text]"/>
      <dgm:spPr/>
      <dgm:t>
        <a:bodyPr/>
        <a:lstStyle/>
        <a:p>
          <a:r>
            <a:rPr lang="en-US" dirty="0" smtClean="0">
              <a:solidFill>
                <a:srgbClr val="0000FF"/>
              </a:solidFill>
            </a:rPr>
            <a:t>KKP (9)</a:t>
          </a:r>
          <a:endParaRPr lang="en-US" dirty="0">
            <a:solidFill>
              <a:srgbClr val="0000FF"/>
            </a:solidFill>
          </a:endParaRPr>
        </a:p>
      </dgm:t>
    </dgm:pt>
    <dgm:pt modelId="{4721D3FC-BC0F-44EC-8E3F-227D888AC535}" type="parTrans" cxnId="{1654A83D-59F5-4B5B-B16D-8B7201A69CF3}">
      <dgm:prSet/>
      <dgm:spPr/>
      <dgm:t>
        <a:bodyPr/>
        <a:lstStyle/>
        <a:p>
          <a:endParaRPr lang="en-US"/>
        </a:p>
      </dgm:t>
    </dgm:pt>
    <dgm:pt modelId="{4AD60563-1F44-43DE-B083-6F4F068CA88B}" type="sibTrans" cxnId="{1654A83D-59F5-4B5B-B16D-8B7201A69CF3}">
      <dgm:prSet/>
      <dgm:spPr/>
      <dgm:t>
        <a:bodyPr/>
        <a:lstStyle/>
        <a:p>
          <a:endParaRPr lang="en-US"/>
        </a:p>
      </dgm:t>
    </dgm:pt>
    <dgm:pt modelId="{C3FB33D5-F5CC-4AF1-B977-D4095DC69C04}" type="pres">
      <dgm:prSet presAssocID="{C5B81AC8-231C-473A-8706-76A4022055CA}" presName="Name0" presStyleCnt="0">
        <dgm:presLayoutVars>
          <dgm:dir/>
          <dgm:animLvl val="lvl"/>
          <dgm:resizeHandles val="exact"/>
        </dgm:presLayoutVars>
      </dgm:prSet>
      <dgm:spPr/>
      <dgm:t>
        <a:bodyPr/>
        <a:lstStyle/>
        <a:p>
          <a:endParaRPr lang="en-US"/>
        </a:p>
      </dgm:t>
    </dgm:pt>
    <dgm:pt modelId="{FEE989E7-524A-4EE6-B67F-608A59ACAA71}" type="pres">
      <dgm:prSet presAssocID="{F1CF9BB0-4094-43A5-BBBF-E6D6462AF039}" presName="compositeNode" presStyleCnt="0">
        <dgm:presLayoutVars>
          <dgm:bulletEnabled val="1"/>
        </dgm:presLayoutVars>
      </dgm:prSet>
      <dgm:spPr/>
    </dgm:pt>
    <dgm:pt modelId="{DA093FFF-9EA7-465C-A992-A32D844166C6}" type="pres">
      <dgm:prSet presAssocID="{F1CF9BB0-4094-43A5-BBBF-E6D6462AF039}" presName="bgRect" presStyleLbl="node1" presStyleIdx="0" presStyleCnt="4"/>
      <dgm:spPr/>
      <dgm:t>
        <a:bodyPr/>
        <a:lstStyle/>
        <a:p>
          <a:endParaRPr lang="en-US"/>
        </a:p>
      </dgm:t>
    </dgm:pt>
    <dgm:pt modelId="{F8F099AC-BFA8-495A-8835-164882A9A7F7}" type="pres">
      <dgm:prSet presAssocID="{F1CF9BB0-4094-43A5-BBBF-E6D6462AF039}" presName="parentNode" presStyleLbl="node1" presStyleIdx="0" presStyleCnt="4">
        <dgm:presLayoutVars>
          <dgm:chMax val="0"/>
          <dgm:bulletEnabled val="1"/>
        </dgm:presLayoutVars>
      </dgm:prSet>
      <dgm:spPr/>
      <dgm:t>
        <a:bodyPr/>
        <a:lstStyle/>
        <a:p>
          <a:endParaRPr lang="en-US"/>
        </a:p>
      </dgm:t>
    </dgm:pt>
    <dgm:pt modelId="{259992D7-83E6-497D-A1A9-ECA11DA59859}" type="pres">
      <dgm:prSet presAssocID="{D2429502-A1BA-41F4-BFC4-A50A18021327}" presName="hSp" presStyleCnt="0"/>
      <dgm:spPr/>
    </dgm:pt>
    <dgm:pt modelId="{01A3AC4F-7CA3-43B0-9C67-3250A55D7657}" type="pres">
      <dgm:prSet presAssocID="{D2429502-A1BA-41F4-BFC4-A50A18021327}" presName="vProcSp" presStyleCnt="0"/>
      <dgm:spPr/>
    </dgm:pt>
    <dgm:pt modelId="{86F539D4-9573-433D-87C8-274CE55778A4}" type="pres">
      <dgm:prSet presAssocID="{D2429502-A1BA-41F4-BFC4-A50A18021327}" presName="vSp1" presStyleCnt="0"/>
      <dgm:spPr/>
    </dgm:pt>
    <dgm:pt modelId="{DDE826EF-A9F8-4125-A2EF-DC6680EC3241}" type="pres">
      <dgm:prSet presAssocID="{D2429502-A1BA-41F4-BFC4-A50A18021327}" presName="simulatedConn" presStyleLbl="solidFgAcc1" presStyleIdx="0" presStyleCnt="3"/>
      <dgm:spPr/>
    </dgm:pt>
    <dgm:pt modelId="{FB3B9857-EA95-4E04-A65C-A873A2E94D4A}" type="pres">
      <dgm:prSet presAssocID="{D2429502-A1BA-41F4-BFC4-A50A18021327}" presName="vSp2" presStyleCnt="0"/>
      <dgm:spPr/>
    </dgm:pt>
    <dgm:pt modelId="{91B74DE2-8261-44A9-8B8C-DDF3B9B0048C}" type="pres">
      <dgm:prSet presAssocID="{D2429502-A1BA-41F4-BFC4-A50A18021327}" presName="sibTrans" presStyleCnt="0"/>
      <dgm:spPr/>
    </dgm:pt>
    <dgm:pt modelId="{7C047F6A-4F5E-465B-AE1C-2EF46F1103AC}" type="pres">
      <dgm:prSet presAssocID="{4DD5B59C-74B9-4317-AA08-DADDF33AFD66}" presName="compositeNode" presStyleCnt="0">
        <dgm:presLayoutVars>
          <dgm:bulletEnabled val="1"/>
        </dgm:presLayoutVars>
      </dgm:prSet>
      <dgm:spPr/>
    </dgm:pt>
    <dgm:pt modelId="{F38EE88F-ADCD-4F0C-8FCD-49D40A719467}" type="pres">
      <dgm:prSet presAssocID="{4DD5B59C-74B9-4317-AA08-DADDF33AFD66}" presName="bgRect" presStyleLbl="node1" presStyleIdx="1" presStyleCnt="4"/>
      <dgm:spPr/>
      <dgm:t>
        <a:bodyPr/>
        <a:lstStyle/>
        <a:p>
          <a:endParaRPr lang="en-US"/>
        </a:p>
      </dgm:t>
    </dgm:pt>
    <dgm:pt modelId="{32866165-8301-4E4E-B938-2B20ABC1F696}" type="pres">
      <dgm:prSet presAssocID="{4DD5B59C-74B9-4317-AA08-DADDF33AFD66}" presName="parentNode" presStyleLbl="node1" presStyleIdx="1" presStyleCnt="4">
        <dgm:presLayoutVars>
          <dgm:chMax val="0"/>
          <dgm:bulletEnabled val="1"/>
        </dgm:presLayoutVars>
      </dgm:prSet>
      <dgm:spPr/>
      <dgm:t>
        <a:bodyPr/>
        <a:lstStyle/>
        <a:p>
          <a:endParaRPr lang="en-US"/>
        </a:p>
      </dgm:t>
    </dgm:pt>
    <dgm:pt modelId="{3944ACB0-42CF-4759-AC60-C111E097A722}" type="pres">
      <dgm:prSet presAssocID="{DED6FC79-ECC6-4170-950C-CD012396F223}" presName="hSp" presStyleCnt="0"/>
      <dgm:spPr/>
    </dgm:pt>
    <dgm:pt modelId="{71EF8D32-E763-4A99-908F-F78795E53DAF}" type="pres">
      <dgm:prSet presAssocID="{DED6FC79-ECC6-4170-950C-CD012396F223}" presName="vProcSp" presStyleCnt="0"/>
      <dgm:spPr/>
    </dgm:pt>
    <dgm:pt modelId="{BDD521F8-72FF-4F4A-AF94-CE5A6872BA2E}" type="pres">
      <dgm:prSet presAssocID="{DED6FC79-ECC6-4170-950C-CD012396F223}" presName="vSp1" presStyleCnt="0"/>
      <dgm:spPr/>
    </dgm:pt>
    <dgm:pt modelId="{F88DC504-6A4C-4F11-B598-A4A7FE8CB4A4}" type="pres">
      <dgm:prSet presAssocID="{DED6FC79-ECC6-4170-950C-CD012396F223}" presName="simulatedConn" presStyleLbl="solidFgAcc1" presStyleIdx="1" presStyleCnt="3"/>
      <dgm:spPr/>
    </dgm:pt>
    <dgm:pt modelId="{BA65E896-2C46-4341-818F-399609E65850}" type="pres">
      <dgm:prSet presAssocID="{DED6FC79-ECC6-4170-950C-CD012396F223}" presName="vSp2" presStyleCnt="0"/>
      <dgm:spPr/>
    </dgm:pt>
    <dgm:pt modelId="{DEB950D1-8E23-4820-A736-DE68348FA1A2}" type="pres">
      <dgm:prSet presAssocID="{DED6FC79-ECC6-4170-950C-CD012396F223}" presName="sibTrans" presStyleCnt="0"/>
      <dgm:spPr/>
    </dgm:pt>
    <dgm:pt modelId="{9511B841-13CE-4FB4-95AA-C124128083B2}" type="pres">
      <dgm:prSet presAssocID="{6126273C-DE5D-4069-AB96-02EBFE4AFE88}" presName="compositeNode" presStyleCnt="0">
        <dgm:presLayoutVars>
          <dgm:bulletEnabled val="1"/>
        </dgm:presLayoutVars>
      </dgm:prSet>
      <dgm:spPr/>
    </dgm:pt>
    <dgm:pt modelId="{22FEB52F-61BB-41A0-8DFE-14A39B2C5519}" type="pres">
      <dgm:prSet presAssocID="{6126273C-DE5D-4069-AB96-02EBFE4AFE88}" presName="bgRect" presStyleLbl="node1" presStyleIdx="2" presStyleCnt="4"/>
      <dgm:spPr/>
      <dgm:t>
        <a:bodyPr/>
        <a:lstStyle/>
        <a:p>
          <a:endParaRPr lang="en-US"/>
        </a:p>
      </dgm:t>
    </dgm:pt>
    <dgm:pt modelId="{B33BCB05-1141-492F-9736-92E18C06CFCF}" type="pres">
      <dgm:prSet presAssocID="{6126273C-DE5D-4069-AB96-02EBFE4AFE88}" presName="parentNode" presStyleLbl="node1" presStyleIdx="2" presStyleCnt="4">
        <dgm:presLayoutVars>
          <dgm:chMax val="0"/>
          <dgm:bulletEnabled val="1"/>
        </dgm:presLayoutVars>
      </dgm:prSet>
      <dgm:spPr/>
      <dgm:t>
        <a:bodyPr/>
        <a:lstStyle/>
        <a:p>
          <a:endParaRPr lang="en-US"/>
        </a:p>
      </dgm:t>
    </dgm:pt>
    <dgm:pt modelId="{B5F48551-C4BD-47DB-AE09-394292E6514F}" type="pres">
      <dgm:prSet presAssocID="{37969365-AD18-4B69-9B87-C0545F0D977C}" presName="hSp" presStyleCnt="0"/>
      <dgm:spPr/>
    </dgm:pt>
    <dgm:pt modelId="{7B92DC98-03EC-4C58-BCAF-5FA0310F6087}" type="pres">
      <dgm:prSet presAssocID="{37969365-AD18-4B69-9B87-C0545F0D977C}" presName="vProcSp" presStyleCnt="0"/>
      <dgm:spPr/>
    </dgm:pt>
    <dgm:pt modelId="{72CD3804-BFFA-474F-86B1-91FA6E9F2C21}" type="pres">
      <dgm:prSet presAssocID="{37969365-AD18-4B69-9B87-C0545F0D977C}" presName="vSp1" presStyleCnt="0"/>
      <dgm:spPr/>
    </dgm:pt>
    <dgm:pt modelId="{9F3ED919-A9E4-4CD6-9E72-5ED854274DB1}" type="pres">
      <dgm:prSet presAssocID="{37969365-AD18-4B69-9B87-C0545F0D977C}" presName="simulatedConn" presStyleLbl="solidFgAcc1" presStyleIdx="2" presStyleCnt="3"/>
      <dgm:spPr/>
    </dgm:pt>
    <dgm:pt modelId="{ACD6B244-8592-40A8-B409-9E217044116F}" type="pres">
      <dgm:prSet presAssocID="{37969365-AD18-4B69-9B87-C0545F0D977C}" presName="vSp2" presStyleCnt="0"/>
      <dgm:spPr/>
    </dgm:pt>
    <dgm:pt modelId="{9D0F49C8-4ED1-4D37-94A1-F9F91A374807}" type="pres">
      <dgm:prSet presAssocID="{37969365-AD18-4B69-9B87-C0545F0D977C}" presName="sibTrans" presStyleCnt="0"/>
      <dgm:spPr/>
    </dgm:pt>
    <dgm:pt modelId="{D2F6A68E-6A01-4411-91A2-C695FA376234}" type="pres">
      <dgm:prSet presAssocID="{C9C3B2F1-DD83-45E2-8190-A2A5777CCF6C}" presName="compositeNode" presStyleCnt="0">
        <dgm:presLayoutVars>
          <dgm:bulletEnabled val="1"/>
        </dgm:presLayoutVars>
      </dgm:prSet>
      <dgm:spPr/>
    </dgm:pt>
    <dgm:pt modelId="{3EDC3992-687C-436B-BEBB-F1FC988DF8E9}" type="pres">
      <dgm:prSet presAssocID="{C9C3B2F1-DD83-45E2-8190-A2A5777CCF6C}" presName="bgRect" presStyleLbl="node1" presStyleIdx="3" presStyleCnt="4"/>
      <dgm:spPr/>
      <dgm:t>
        <a:bodyPr/>
        <a:lstStyle/>
        <a:p>
          <a:endParaRPr lang="en-US"/>
        </a:p>
      </dgm:t>
    </dgm:pt>
    <dgm:pt modelId="{95321D59-C6A6-4E91-8E1C-8B6941C1E65C}" type="pres">
      <dgm:prSet presAssocID="{C9C3B2F1-DD83-45E2-8190-A2A5777CCF6C}" presName="parentNode" presStyleLbl="node1" presStyleIdx="3" presStyleCnt="4">
        <dgm:presLayoutVars>
          <dgm:chMax val="0"/>
          <dgm:bulletEnabled val="1"/>
        </dgm:presLayoutVars>
      </dgm:prSet>
      <dgm:spPr/>
      <dgm:t>
        <a:bodyPr/>
        <a:lstStyle/>
        <a:p>
          <a:endParaRPr lang="en-US"/>
        </a:p>
      </dgm:t>
    </dgm:pt>
  </dgm:ptLst>
  <dgm:cxnLst>
    <dgm:cxn modelId="{3030DBCB-7FF5-4211-A0FD-1914BD33FDA9}" srcId="{C5B81AC8-231C-473A-8706-76A4022055CA}" destId="{F1CF9BB0-4094-43A5-BBBF-E6D6462AF039}" srcOrd="0" destOrd="0" parTransId="{BC151AA3-61E0-4E6D-BAB2-643450372CBC}" sibTransId="{D2429502-A1BA-41F4-BFC4-A50A18021327}"/>
    <dgm:cxn modelId="{81C54EBE-DBE3-41EE-B24B-C5EAB89F61E7}" srcId="{C5B81AC8-231C-473A-8706-76A4022055CA}" destId="{4DD5B59C-74B9-4317-AA08-DADDF33AFD66}" srcOrd="1" destOrd="0" parTransId="{39BFAF26-4078-40A0-A476-0E14B92B0EFE}" sibTransId="{DED6FC79-ECC6-4170-950C-CD012396F223}"/>
    <dgm:cxn modelId="{1654A83D-59F5-4B5B-B16D-8B7201A69CF3}" srcId="{C5B81AC8-231C-473A-8706-76A4022055CA}" destId="{C9C3B2F1-DD83-45E2-8190-A2A5777CCF6C}" srcOrd="3" destOrd="0" parTransId="{4721D3FC-BC0F-44EC-8E3F-227D888AC535}" sibTransId="{4AD60563-1F44-43DE-B083-6F4F068CA88B}"/>
    <dgm:cxn modelId="{CA577159-CDC7-CC4C-81E7-CAFA602F59D1}" type="presOf" srcId="{F1CF9BB0-4094-43A5-BBBF-E6D6462AF039}" destId="{DA093FFF-9EA7-465C-A992-A32D844166C6}" srcOrd="0" destOrd="0" presId="urn:microsoft.com/office/officeart/2005/8/layout/hProcess7#2"/>
    <dgm:cxn modelId="{9F8489AD-B6EB-EF42-8E55-2E5023E89BFA}" type="presOf" srcId="{4DD5B59C-74B9-4317-AA08-DADDF33AFD66}" destId="{32866165-8301-4E4E-B938-2B20ABC1F696}" srcOrd="1" destOrd="0" presId="urn:microsoft.com/office/officeart/2005/8/layout/hProcess7#2"/>
    <dgm:cxn modelId="{693D3172-8536-8C47-99DE-D42D1777B846}" type="presOf" srcId="{C5B81AC8-231C-473A-8706-76A4022055CA}" destId="{C3FB33D5-F5CC-4AF1-B977-D4095DC69C04}" srcOrd="0" destOrd="0" presId="urn:microsoft.com/office/officeart/2005/8/layout/hProcess7#2"/>
    <dgm:cxn modelId="{0F202F43-AF82-8744-A3F1-97CB123E7768}" type="presOf" srcId="{4DD5B59C-74B9-4317-AA08-DADDF33AFD66}" destId="{F38EE88F-ADCD-4F0C-8FCD-49D40A719467}" srcOrd="0" destOrd="0" presId="urn:microsoft.com/office/officeart/2005/8/layout/hProcess7#2"/>
    <dgm:cxn modelId="{C308C45F-DF2A-44F1-9E31-268C97C58E2A}" srcId="{C5B81AC8-231C-473A-8706-76A4022055CA}" destId="{6126273C-DE5D-4069-AB96-02EBFE4AFE88}" srcOrd="2" destOrd="0" parTransId="{215E1EBD-B2C8-48BB-81F1-745AD25FC411}" sibTransId="{37969365-AD18-4B69-9B87-C0545F0D977C}"/>
    <dgm:cxn modelId="{76AE64D8-44A0-2543-A406-89C9C977A67E}" type="presOf" srcId="{C9C3B2F1-DD83-45E2-8190-A2A5777CCF6C}" destId="{95321D59-C6A6-4E91-8E1C-8B6941C1E65C}" srcOrd="1" destOrd="0" presId="urn:microsoft.com/office/officeart/2005/8/layout/hProcess7#2"/>
    <dgm:cxn modelId="{AD930FA8-968B-2340-AEB4-123082D28AE3}" type="presOf" srcId="{6126273C-DE5D-4069-AB96-02EBFE4AFE88}" destId="{22FEB52F-61BB-41A0-8DFE-14A39B2C5519}" srcOrd="0" destOrd="0" presId="urn:microsoft.com/office/officeart/2005/8/layout/hProcess7#2"/>
    <dgm:cxn modelId="{84910C65-7227-CC4A-91D4-C1EA643EEB3B}" type="presOf" srcId="{F1CF9BB0-4094-43A5-BBBF-E6D6462AF039}" destId="{F8F099AC-BFA8-495A-8835-164882A9A7F7}" srcOrd="1" destOrd="0" presId="urn:microsoft.com/office/officeart/2005/8/layout/hProcess7#2"/>
    <dgm:cxn modelId="{CF53DA4A-C8A6-BC41-A8D2-8CB20E70EB9C}" type="presOf" srcId="{6126273C-DE5D-4069-AB96-02EBFE4AFE88}" destId="{B33BCB05-1141-492F-9736-92E18C06CFCF}" srcOrd="1" destOrd="0" presId="urn:microsoft.com/office/officeart/2005/8/layout/hProcess7#2"/>
    <dgm:cxn modelId="{F522B8AA-28FE-D148-9FE1-B79F5F497F9E}" type="presOf" srcId="{C9C3B2F1-DD83-45E2-8190-A2A5777CCF6C}" destId="{3EDC3992-687C-436B-BEBB-F1FC988DF8E9}" srcOrd="0" destOrd="0" presId="urn:microsoft.com/office/officeart/2005/8/layout/hProcess7#2"/>
    <dgm:cxn modelId="{08F0CB9C-0DAE-F94D-9C60-82B3BED96D82}" type="presParOf" srcId="{C3FB33D5-F5CC-4AF1-B977-D4095DC69C04}" destId="{FEE989E7-524A-4EE6-B67F-608A59ACAA71}" srcOrd="0" destOrd="0" presId="urn:microsoft.com/office/officeart/2005/8/layout/hProcess7#2"/>
    <dgm:cxn modelId="{CF4A662F-AB17-C243-9BD7-26E0F3E5F648}" type="presParOf" srcId="{FEE989E7-524A-4EE6-B67F-608A59ACAA71}" destId="{DA093FFF-9EA7-465C-A992-A32D844166C6}" srcOrd="0" destOrd="0" presId="urn:microsoft.com/office/officeart/2005/8/layout/hProcess7#2"/>
    <dgm:cxn modelId="{BF443DE5-017B-DF49-83CA-6DED0D6CACA1}" type="presParOf" srcId="{FEE989E7-524A-4EE6-B67F-608A59ACAA71}" destId="{F8F099AC-BFA8-495A-8835-164882A9A7F7}" srcOrd="1" destOrd="0" presId="urn:microsoft.com/office/officeart/2005/8/layout/hProcess7#2"/>
    <dgm:cxn modelId="{97A5F61C-7CBA-CD41-8ABD-A103A898022F}" type="presParOf" srcId="{C3FB33D5-F5CC-4AF1-B977-D4095DC69C04}" destId="{259992D7-83E6-497D-A1A9-ECA11DA59859}" srcOrd="1" destOrd="0" presId="urn:microsoft.com/office/officeart/2005/8/layout/hProcess7#2"/>
    <dgm:cxn modelId="{A7CCD131-5CD4-3E43-ABB7-286495733664}" type="presParOf" srcId="{C3FB33D5-F5CC-4AF1-B977-D4095DC69C04}" destId="{01A3AC4F-7CA3-43B0-9C67-3250A55D7657}" srcOrd="2" destOrd="0" presId="urn:microsoft.com/office/officeart/2005/8/layout/hProcess7#2"/>
    <dgm:cxn modelId="{C6EC90E0-EE8C-BB42-A13D-F324CB02DDBB}" type="presParOf" srcId="{01A3AC4F-7CA3-43B0-9C67-3250A55D7657}" destId="{86F539D4-9573-433D-87C8-274CE55778A4}" srcOrd="0" destOrd="0" presId="urn:microsoft.com/office/officeart/2005/8/layout/hProcess7#2"/>
    <dgm:cxn modelId="{A287A63E-9EE6-6A40-9A42-A436BE1A8A81}" type="presParOf" srcId="{01A3AC4F-7CA3-43B0-9C67-3250A55D7657}" destId="{DDE826EF-A9F8-4125-A2EF-DC6680EC3241}" srcOrd="1" destOrd="0" presId="urn:microsoft.com/office/officeart/2005/8/layout/hProcess7#2"/>
    <dgm:cxn modelId="{E490BEEC-C8C2-AA4B-90B1-A1BF2AE0FC95}" type="presParOf" srcId="{01A3AC4F-7CA3-43B0-9C67-3250A55D7657}" destId="{FB3B9857-EA95-4E04-A65C-A873A2E94D4A}" srcOrd="2" destOrd="0" presId="urn:microsoft.com/office/officeart/2005/8/layout/hProcess7#2"/>
    <dgm:cxn modelId="{8AFA72D6-4D05-F643-ACF1-E3B480B1F315}" type="presParOf" srcId="{C3FB33D5-F5CC-4AF1-B977-D4095DC69C04}" destId="{91B74DE2-8261-44A9-8B8C-DDF3B9B0048C}" srcOrd="3" destOrd="0" presId="urn:microsoft.com/office/officeart/2005/8/layout/hProcess7#2"/>
    <dgm:cxn modelId="{5C6B54FC-9C7F-AE4F-A7B8-EFDAB4F8A91B}" type="presParOf" srcId="{C3FB33D5-F5CC-4AF1-B977-D4095DC69C04}" destId="{7C047F6A-4F5E-465B-AE1C-2EF46F1103AC}" srcOrd="4" destOrd="0" presId="urn:microsoft.com/office/officeart/2005/8/layout/hProcess7#2"/>
    <dgm:cxn modelId="{B3134F2F-2EF2-1940-9177-73E3F81F7DBB}" type="presParOf" srcId="{7C047F6A-4F5E-465B-AE1C-2EF46F1103AC}" destId="{F38EE88F-ADCD-4F0C-8FCD-49D40A719467}" srcOrd="0" destOrd="0" presId="urn:microsoft.com/office/officeart/2005/8/layout/hProcess7#2"/>
    <dgm:cxn modelId="{80C4EF8B-1657-BF43-A1E5-2A107ED55B14}" type="presParOf" srcId="{7C047F6A-4F5E-465B-AE1C-2EF46F1103AC}" destId="{32866165-8301-4E4E-B938-2B20ABC1F696}" srcOrd="1" destOrd="0" presId="urn:microsoft.com/office/officeart/2005/8/layout/hProcess7#2"/>
    <dgm:cxn modelId="{05059FE3-0A27-B442-9426-30784450A3C5}" type="presParOf" srcId="{C3FB33D5-F5CC-4AF1-B977-D4095DC69C04}" destId="{3944ACB0-42CF-4759-AC60-C111E097A722}" srcOrd="5" destOrd="0" presId="urn:microsoft.com/office/officeart/2005/8/layout/hProcess7#2"/>
    <dgm:cxn modelId="{33A3E6E4-469D-6148-9055-00F25153C403}" type="presParOf" srcId="{C3FB33D5-F5CC-4AF1-B977-D4095DC69C04}" destId="{71EF8D32-E763-4A99-908F-F78795E53DAF}" srcOrd="6" destOrd="0" presId="urn:microsoft.com/office/officeart/2005/8/layout/hProcess7#2"/>
    <dgm:cxn modelId="{F4A9A666-FD6E-FF45-926F-33F12EA03EE8}" type="presParOf" srcId="{71EF8D32-E763-4A99-908F-F78795E53DAF}" destId="{BDD521F8-72FF-4F4A-AF94-CE5A6872BA2E}" srcOrd="0" destOrd="0" presId="urn:microsoft.com/office/officeart/2005/8/layout/hProcess7#2"/>
    <dgm:cxn modelId="{34A1F7EC-E1FD-584E-A1E4-CF8F979C400D}" type="presParOf" srcId="{71EF8D32-E763-4A99-908F-F78795E53DAF}" destId="{F88DC504-6A4C-4F11-B598-A4A7FE8CB4A4}" srcOrd="1" destOrd="0" presId="urn:microsoft.com/office/officeart/2005/8/layout/hProcess7#2"/>
    <dgm:cxn modelId="{5337F825-12AC-3047-9F6C-13C72C5F8BA9}" type="presParOf" srcId="{71EF8D32-E763-4A99-908F-F78795E53DAF}" destId="{BA65E896-2C46-4341-818F-399609E65850}" srcOrd="2" destOrd="0" presId="urn:microsoft.com/office/officeart/2005/8/layout/hProcess7#2"/>
    <dgm:cxn modelId="{328DEE34-C410-C746-9B37-AC35B52117DB}" type="presParOf" srcId="{C3FB33D5-F5CC-4AF1-B977-D4095DC69C04}" destId="{DEB950D1-8E23-4820-A736-DE68348FA1A2}" srcOrd="7" destOrd="0" presId="urn:microsoft.com/office/officeart/2005/8/layout/hProcess7#2"/>
    <dgm:cxn modelId="{0F7B8287-E63D-B544-A17C-932FBB6278F8}" type="presParOf" srcId="{C3FB33D5-F5CC-4AF1-B977-D4095DC69C04}" destId="{9511B841-13CE-4FB4-95AA-C124128083B2}" srcOrd="8" destOrd="0" presId="urn:microsoft.com/office/officeart/2005/8/layout/hProcess7#2"/>
    <dgm:cxn modelId="{DED6E66E-B071-2440-96B9-A29B7C9A4D06}" type="presParOf" srcId="{9511B841-13CE-4FB4-95AA-C124128083B2}" destId="{22FEB52F-61BB-41A0-8DFE-14A39B2C5519}" srcOrd="0" destOrd="0" presId="urn:microsoft.com/office/officeart/2005/8/layout/hProcess7#2"/>
    <dgm:cxn modelId="{701BC6D6-1F65-ED41-BBD4-9142CC69B4DC}" type="presParOf" srcId="{9511B841-13CE-4FB4-95AA-C124128083B2}" destId="{B33BCB05-1141-492F-9736-92E18C06CFCF}" srcOrd="1" destOrd="0" presId="urn:microsoft.com/office/officeart/2005/8/layout/hProcess7#2"/>
    <dgm:cxn modelId="{4284C67E-1DD3-B44C-A470-E241954424C8}" type="presParOf" srcId="{C3FB33D5-F5CC-4AF1-B977-D4095DC69C04}" destId="{B5F48551-C4BD-47DB-AE09-394292E6514F}" srcOrd="9" destOrd="0" presId="urn:microsoft.com/office/officeart/2005/8/layout/hProcess7#2"/>
    <dgm:cxn modelId="{0BDA01E4-2D39-D844-B3F4-629B0EE4F987}" type="presParOf" srcId="{C3FB33D5-F5CC-4AF1-B977-D4095DC69C04}" destId="{7B92DC98-03EC-4C58-BCAF-5FA0310F6087}" srcOrd="10" destOrd="0" presId="urn:microsoft.com/office/officeart/2005/8/layout/hProcess7#2"/>
    <dgm:cxn modelId="{FA12D6A8-236D-5A4B-AAA2-87777C524A88}" type="presParOf" srcId="{7B92DC98-03EC-4C58-BCAF-5FA0310F6087}" destId="{72CD3804-BFFA-474F-86B1-91FA6E9F2C21}" srcOrd="0" destOrd="0" presId="urn:microsoft.com/office/officeart/2005/8/layout/hProcess7#2"/>
    <dgm:cxn modelId="{1F46DBE3-4A2C-DF4D-B89E-B7CA94E73F44}" type="presParOf" srcId="{7B92DC98-03EC-4C58-BCAF-5FA0310F6087}" destId="{9F3ED919-A9E4-4CD6-9E72-5ED854274DB1}" srcOrd="1" destOrd="0" presId="urn:microsoft.com/office/officeart/2005/8/layout/hProcess7#2"/>
    <dgm:cxn modelId="{398F6F25-ED19-F047-9745-6BA244AA3C6F}" type="presParOf" srcId="{7B92DC98-03EC-4C58-BCAF-5FA0310F6087}" destId="{ACD6B244-8592-40A8-B409-9E217044116F}" srcOrd="2" destOrd="0" presId="urn:microsoft.com/office/officeart/2005/8/layout/hProcess7#2"/>
    <dgm:cxn modelId="{1321923F-D63B-024B-83CE-BB723ECFCE82}" type="presParOf" srcId="{C3FB33D5-F5CC-4AF1-B977-D4095DC69C04}" destId="{9D0F49C8-4ED1-4D37-94A1-F9F91A374807}" srcOrd="11" destOrd="0" presId="urn:microsoft.com/office/officeart/2005/8/layout/hProcess7#2"/>
    <dgm:cxn modelId="{3D3C0E32-65CF-D841-93ED-52AD871BF800}" type="presParOf" srcId="{C3FB33D5-F5CC-4AF1-B977-D4095DC69C04}" destId="{D2F6A68E-6A01-4411-91A2-C695FA376234}" srcOrd="12" destOrd="0" presId="urn:microsoft.com/office/officeart/2005/8/layout/hProcess7#2"/>
    <dgm:cxn modelId="{02D2646C-E875-6D47-89C0-E9634A5AFC4B}" type="presParOf" srcId="{D2F6A68E-6A01-4411-91A2-C695FA376234}" destId="{3EDC3992-687C-436B-BEBB-F1FC988DF8E9}" srcOrd="0" destOrd="0" presId="urn:microsoft.com/office/officeart/2005/8/layout/hProcess7#2"/>
    <dgm:cxn modelId="{DA9E8810-78C0-AE46-A73E-A21C57C56CFC}" type="presParOf" srcId="{D2F6A68E-6A01-4411-91A2-C695FA376234}" destId="{95321D59-C6A6-4E91-8E1C-8B6941C1E65C}" srcOrd="1" destOrd="0" presId="urn:microsoft.com/office/officeart/2005/8/layout/hProcess7#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96EDECC-5D69-E44B-809C-587943464AED}" type="doc">
      <dgm:prSet loTypeId="urn:microsoft.com/office/officeart/2005/8/layout/gear1" loCatId="" qsTypeId="urn:microsoft.com/office/officeart/2005/8/quickstyle/3D2" qsCatId="3D" csTypeId="urn:microsoft.com/office/officeart/2005/8/colors/colorful3" csCatId="colorful" phldr="1"/>
      <dgm:spPr/>
    </dgm:pt>
    <dgm:pt modelId="{9A6530B3-AC98-BF4D-983D-3AE8FECBE75A}">
      <dgm:prSet phldrT="[Text]" custT="1"/>
      <dgm:spPr>
        <a:xfrm>
          <a:off x="2463804" y="1828800"/>
          <a:ext cx="2743193" cy="2235200"/>
        </a:xfrm>
        <a:gradFill rotWithShape="0">
          <a:gsLst>
            <a:gs pos="38000">
              <a:srgbClr val="FF6700">
                <a:hueOff val="0"/>
                <a:satOff val="0"/>
                <a:lumOff val="0"/>
                <a:alphaOff val="0"/>
                <a:satMod val="120000"/>
              </a:srgbClr>
            </a:gs>
            <a:gs pos="100000">
              <a:srgbClr val="FF6700">
                <a:hueOff val="0"/>
                <a:satOff val="0"/>
                <a:lumOff val="0"/>
                <a:alphaOff val="0"/>
                <a:shade val="60000"/>
                <a:satMod val="180000"/>
                <a:lumMod val="70000"/>
              </a:srgbClr>
            </a:gs>
          </a:gsLst>
          <a:lin ang="4680000" scaled="0"/>
        </a:gradFill>
        <a:ln>
          <a:noFill/>
        </a:ln>
        <a:effectLst>
          <a:outerShdw blurRad="7620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gm:spPr>
      <dgm:t>
        <a:bodyPr/>
        <a:lstStyle/>
        <a:p>
          <a:r>
            <a:rPr lang="en-US" sz="1800" dirty="0" smtClean="0">
              <a:solidFill>
                <a:sysClr val="window" lastClr="FFFFFF"/>
              </a:solidFill>
              <a:latin typeface="Rockwell"/>
              <a:ea typeface="+mn-ea"/>
              <a:cs typeface="+mn-cs"/>
            </a:rPr>
            <a:t>M</a:t>
          </a:r>
          <a:r>
            <a:rPr lang="id-ID" sz="1800" dirty="0" smtClean="0">
              <a:solidFill>
                <a:sysClr val="window" lastClr="FFFFFF"/>
              </a:solidFill>
              <a:latin typeface="Rockwell"/>
              <a:ea typeface="+mn-ea"/>
              <a:cs typeface="+mn-cs"/>
            </a:rPr>
            <a:t>enumbuh-kembangkan motivasi</a:t>
          </a:r>
          <a:endParaRPr lang="en-US" sz="1800" dirty="0">
            <a:solidFill>
              <a:sysClr val="window" lastClr="FFFFFF"/>
            </a:solidFill>
            <a:latin typeface="Rockwell"/>
            <a:ea typeface="+mn-ea"/>
            <a:cs typeface="+mn-cs"/>
          </a:endParaRPr>
        </a:p>
      </dgm:t>
    </dgm:pt>
    <dgm:pt modelId="{DDB0B8A5-11E7-7C46-A8C2-8FF191CC293E}" type="parTrans" cxnId="{9EF29583-70F3-104D-9279-3EB96940355A}">
      <dgm:prSet/>
      <dgm:spPr/>
      <dgm:t>
        <a:bodyPr/>
        <a:lstStyle/>
        <a:p>
          <a:endParaRPr lang="en-US"/>
        </a:p>
      </dgm:t>
    </dgm:pt>
    <dgm:pt modelId="{3C06A503-47B9-B646-92CC-497BA49AF6F7}" type="sibTrans" cxnId="{9EF29583-70F3-104D-9279-3EB96940355A}">
      <dgm:prSet/>
      <dgm:spPr>
        <a:xfrm>
          <a:off x="2544507" y="1492320"/>
          <a:ext cx="2861056" cy="2861056"/>
        </a:xfrm>
        <a:solidFill>
          <a:srgbClr val="FF6700">
            <a:hueOff val="0"/>
            <a:satOff val="0"/>
            <a:lumOff val="0"/>
            <a:alphaOff val="0"/>
          </a:srgbClr>
        </a:solidFill>
        <a:ln>
          <a:noFill/>
        </a:ln>
        <a:effectLst>
          <a:outerShdw blurRad="76200" dist="25400" dir="5400000"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ysClr val="windowText" lastClr="000000"/>
          </a:contourClr>
        </a:sp3d>
      </dgm:spPr>
      <dgm:t>
        <a:bodyPr/>
        <a:lstStyle/>
        <a:p>
          <a:endParaRPr lang="en-US"/>
        </a:p>
      </dgm:t>
    </dgm:pt>
    <dgm:pt modelId="{7B71C3A7-D4D2-1548-AC0A-49CF92B33040}">
      <dgm:prSet phldrT="[Text]" custT="1"/>
      <dgm:spPr>
        <a:xfrm>
          <a:off x="1417321" y="1300480"/>
          <a:ext cx="1625600" cy="1625600"/>
        </a:xfrm>
        <a:gradFill rotWithShape="0">
          <a:gsLst>
            <a:gs pos="38000">
              <a:srgbClr val="FF6700">
                <a:hueOff val="1818254"/>
                <a:satOff val="-18317"/>
                <a:lumOff val="-5196"/>
                <a:alphaOff val="0"/>
                <a:satMod val="120000"/>
              </a:srgbClr>
            </a:gs>
            <a:gs pos="100000">
              <a:srgbClr val="FF6700">
                <a:hueOff val="1818254"/>
                <a:satOff val="-18317"/>
                <a:lumOff val="-5196"/>
                <a:alphaOff val="0"/>
                <a:shade val="60000"/>
                <a:satMod val="180000"/>
                <a:lumMod val="70000"/>
              </a:srgbClr>
            </a:gs>
          </a:gsLst>
          <a:lin ang="4680000" scaled="0"/>
        </a:gradFill>
        <a:ln>
          <a:noFill/>
        </a:ln>
        <a:effectLst>
          <a:outerShdw blurRad="7620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gm:spPr>
      <dgm:t>
        <a:bodyPr/>
        <a:lstStyle/>
        <a:p>
          <a:r>
            <a:rPr lang="en-US" sz="1400" dirty="0" smtClean="0">
              <a:solidFill>
                <a:schemeClr val="tx1"/>
              </a:solidFill>
              <a:latin typeface="Rockwell"/>
              <a:ea typeface="+mn-ea"/>
              <a:cs typeface="+mn-cs"/>
            </a:rPr>
            <a:t>M</a:t>
          </a:r>
          <a:r>
            <a:rPr lang="id-ID" sz="1400" dirty="0" smtClean="0">
              <a:solidFill>
                <a:schemeClr val="tx1"/>
              </a:solidFill>
              <a:latin typeface="Rockwell"/>
              <a:ea typeface="+mn-ea"/>
              <a:cs typeface="+mn-cs"/>
            </a:rPr>
            <a:t>emberi-kan stimulasi dan fasilitas</a:t>
          </a:r>
          <a:endParaRPr lang="en-US" sz="1400" dirty="0">
            <a:solidFill>
              <a:schemeClr val="tx1"/>
            </a:solidFill>
            <a:latin typeface="Rockwell"/>
            <a:ea typeface="+mn-ea"/>
            <a:cs typeface="+mn-cs"/>
          </a:endParaRPr>
        </a:p>
      </dgm:t>
    </dgm:pt>
    <dgm:pt modelId="{6A0FBE65-6413-A846-9F9A-5C77BEC2D378}" type="parTrans" cxnId="{FD8857DF-6BF8-1F48-9E14-B9E0390B3571}">
      <dgm:prSet/>
      <dgm:spPr/>
      <dgm:t>
        <a:bodyPr/>
        <a:lstStyle/>
        <a:p>
          <a:endParaRPr lang="en-US"/>
        </a:p>
      </dgm:t>
    </dgm:pt>
    <dgm:pt modelId="{8E69C61D-F945-3544-9D60-05C78F2B1651}" type="sibTrans" cxnId="{FD8857DF-6BF8-1F48-9E14-B9E0390B3571}">
      <dgm:prSet/>
      <dgm:spPr>
        <a:xfrm>
          <a:off x="1129430" y="941355"/>
          <a:ext cx="2078736" cy="2078736"/>
        </a:xfrm>
        <a:solidFill>
          <a:srgbClr val="FF6700">
            <a:hueOff val="1818254"/>
            <a:satOff val="-18317"/>
            <a:lumOff val="-5196"/>
            <a:alphaOff val="0"/>
          </a:srgbClr>
        </a:solidFill>
        <a:ln>
          <a:noFill/>
        </a:ln>
        <a:effectLst>
          <a:outerShdw blurRad="76200" dist="25400" dir="5400000"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ysClr val="windowText" lastClr="000000"/>
          </a:contourClr>
        </a:sp3d>
      </dgm:spPr>
      <dgm:t>
        <a:bodyPr/>
        <a:lstStyle/>
        <a:p>
          <a:endParaRPr lang="en-US"/>
        </a:p>
      </dgm:t>
    </dgm:pt>
    <dgm:pt modelId="{FD1303EE-6086-8A45-95A6-EA3F65D8CD70}">
      <dgm:prSet phldrT="[Text]" custT="1"/>
      <dgm:spPr>
        <a:xfrm rot="20700000">
          <a:off x="2327823" y="178981"/>
          <a:ext cx="1592756" cy="1592756"/>
        </a:xfrm>
        <a:gradFill rotWithShape="0">
          <a:gsLst>
            <a:gs pos="38000">
              <a:srgbClr val="FF6700">
                <a:hueOff val="3636508"/>
                <a:satOff val="-36634"/>
                <a:lumOff val="-10392"/>
                <a:alphaOff val="0"/>
                <a:satMod val="120000"/>
              </a:srgbClr>
            </a:gs>
            <a:gs pos="100000">
              <a:srgbClr val="FF6700">
                <a:hueOff val="3636508"/>
                <a:satOff val="-36634"/>
                <a:lumOff val="-10392"/>
                <a:alphaOff val="0"/>
                <a:shade val="60000"/>
                <a:satMod val="180000"/>
                <a:lumMod val="70000"/>
              </a:srgbClr>
            </a:gs>
          </a:gsLst>
          <a:lin ang="4680000" scaled="0"/>
        </a:gradFill>
        <a:ln>
          <a:noFill/>
        </a:ln>
        <a:effectLst>
          <a:outerShdw blurRad="7620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gm:spPr>
      <dgm:t>
        <a:bodyPr/>
        <a:lstStyle/>
        <a:p>
          <a:pPr marL="0" indent="0">
            <a:tabLst/>
          </a:pPr>
          <a:r>
            <a:rPr lang="id-ID" sz="1600" dirty="0" smtClean="0">
              <a:solidFill>
                <a:sysClr val="window" lastClr="FFFFFF"/>
              </a:solidFill>
              <a:latin typeface="Rockwell"/>
              <a:ea typeface="+mn-ea"/>
              <a:cs typeface="+mn-cs"/>
            </a:rPr>
            <a:t>menciptakan iklim kondusif</a:t>
          </a:r>
          <a:endParaRPr lang="en-US" sz="1600" dirty="0">
            <a:solidFill>
              <a:sysClr val="window" lastClr="FFFFFF"/>
            </a:solidFill>
            <a:latin typeface="Rockwell"/>
            <a:ea typeface="+mn-ea"/>
            <a:cs typeface="+mn-cs"/>
          </a:endParaRPr>
        </a:p>
      </dgm:t>
    </dgm:pt>
    <dgm:pt modelId="{7D697C40-F1DE-9342-8E1F-5AE073741A1A}" type="parTrans" cxnId="{B71F49A6-0915-384E-8D48-B8080497EF45}">
      <dgm:prSet/>
      <dgm:spPr/>
      <dgm:t>
        <a:bodyPr/>
        <a:lstStyle/>
        <a:p>
          <a:endParaRPr lang="en-US"/>
        </a:p>
      </dgm:t>
    </dgm:pt>
    <dgm:pt modelId="{8E31EC55-D4FB-1B44-97CE-7A199D06355C}" type="sibTrans" cxnId="{B71F49A6-0915-384E-8D48-B8080497EF45}">
      <dgm:prSet/>
      <dgm:spPr>
        <a:xfrm>
          <a:off x="1959402" y="-169332"/>
          <a:ext cx="2241296" cy="2241296"/>
        </a:xfrm>
        <a:solidFill>
          <a:srgbClr val="FF6700">
            <a:hueOff val="3636508"/>
            <a:satOff val="-36634"/>
            <a:lumOff val="-10392"/>
            <a:alphaOff val="0"/>
          </a:srgbClr>
        </a:solidFill>
        <a:ln>
          <a:noFill/>
        </a:ln>
        <a:effectLst>
          <a:outerShdw blurRad="76200" dist="25400" dir="5400000" rotWithShape="0">
            <a:srgbClr val="000000">
              <a:alpha val="50000"/>
            </a:srgbClr>
          </a:outerShdw>
        </a:effectLst>
        <a:scene3d>
          <a:camera prst="orthographicFront"/>
          <a:lightRig rig="threePt" dir="t">
            <a:rot lat="0" lon="0" rev="7500000"/>
          </a:lightRig>
        </a:scene3d>
        <a:sp3d z="-70000" extrusionH="63500" prstMaterial="matte">
          <a:bevelT w="25400" h="6350" prst="relaxedInset"/>
          <a:contourClr>
            <a:sysClr val="windowText" lastClr="000000"/>
          </a:contourClr>
        </a:sp3d>
      </dgm:spPr>
      <dgm:t>
        <a:bodyPr/>
        <a:lstStyle/>
        <a:p>
          <a:endParaRPr lang="en-US"/>
        </a:p>
      </dgm:t>
    </dgm:pt>
    <dgm:pt modelId="{5F134D59-3803-1A4C-AE9D-34D48D6F0825}" type="pres">
      <dgm:prSet presAssocID="{896EDECC-5D69-E44B-809C-587943464AED}" presName="composite" presStyleCnt="0">
        <dgm:presLayoutVars>
          <dgm:chMax val="3"/>
          <dgm:animLvl val="lvl"/>
          <dgm:resizeHandles val="exact"/>
        </dgm:presLayoutVars>
      </dgm:prSet>
      <dgm:spPr/>
    </dgm:pt>
    <dgm:pt modelId="{61644F6F-8A8B-F748-B9B3-0B406814DC9D}" type="pres">
      <dgm:prSet presAssocID="{9A6530B3-AC98-BF4D-983D-3AE8FECBE75A}" presName="gear1" presStyleLbl="node1" presStyleIdx="0" presStyleCnt="3" custScaleX="122727">
        <dgm:presLayoutVars>
          <dgm:chMax val="1"/>
          <dgm:bulletEnabled val="1"/>
        </dgm:presLayoutVars>
      </dgm:prSet>
      <dgm:spPr>
        <a:prstGeom prst="gear9">
          <a:avLst/>
        </a:prstGeom>
      </dgm:spPr>
      <dgm:t>
        <a:bodyPr/>
        <a:lstStyle/>
        <a:p>
          <a:endParaRPr lang="en-US"/>
        </a:p>
      </dgm:t>
    </dgm:pt>
    <dgm:pt modelId="{92AF8C9F-BA9F-C647-BE5F-F2ADA690B7A3}" type="pres">
      <dgm:prSet presAssocID="{9A6530B3-AC98-BF4D-983D-3AE8FECBE75A}" presName="gear1srcNode" presStyleLbl="node1" presStyleIdx="0" presStyleCnt="3"/>
      <dgm:spPr/>
      <dgm:t>
        <a:bodyPr/>
        <a:lstStyle/>
        <a:p>
          <a:endParaRPr lang="en-US"/>
        </a:p>
      </dgm:t>
    </dgm:pt>
    <dgm:pt modelId="{9EA0C4AF-2792-5242-9AFF-CE764D68F56D}" type="pres">
      <dgm:prSet presAssocID="{9A6530B3-AC98-BF4D-983D-3AE8FECBE75A}" presName="gear1dstNode" presStyleLbl="node1" presStyleIdx="0" presStyleCnt="3"/>
      <dgm:spPr/>
      <dgm:t>
        <a:bodyPr/>
        <a:lstStyle/>
        <a:p>
          <a:endParaRPr lang="en-US"/>
        </a:p>
      </dgm:t>
    </dgm:pt>
    <dgm:pt modelId="{7B117CE2-3DA0-7A42-970E-7004AB9B87E9}" type="pres">
      <dgm:prSet presAssocID="{7B71C3A7-D4D2-1548-AC0A-49CF92B33040}" presName="gear2" presStyleLbl="node1" presStyleIdx="1" presStyleCnt="3">
        <dgm:presLayoutVars>
          <dgm:chMax val="1"/>
          <dgm:bulletEnabled val="1"/>
        </dgm:presLayoutVars>
      </dgm:prSet>
      <dgm:spPr/>
      <dgm:t>
        <a:bodyPr/>
        <a:lstStyle/>
        <a:p>
          <a:endParaRPr lang="en-US"/>
        </a:p>
      </dgm:t>
    </dgm:pt>
    <dgm:pt modelId="{E3AF8CC1-8E51-F54C-AE16-7D9B2F6EBDCC}" type="pres">
      <dgm:prSet presAssocID="{7B71C3A7-D4D2-1548-AC0A-49CF92B33040}" presName="gear2srcNode" presStyleLbl="node1" presStyleIdx="1" presStyleCnt="3"/>
      <dgm:spPr/>
      <dgm:t>
        <a:bodyPr/>
        <a:lstStyle/>
        <a:p>
          <a:endParaRPr lang="en-US"/>
        </a:p>
      </dgm:t>
    </dgm:pt>
    <dgm:pt modelId="{F01E432D-8CD0-AA4B-9C91-5DC73E8637D2}" type="pres">
      <dgm:prSet presAssocID="{7B71C3A7-D4D2-1548-AC0A-49CF92B33040}" presName="gear2dstNode" presStyleLbl="node1" presStyleIdx="1" presStyleCnt="3"/>
      <dgm:spPr/>
      <dgm:t>
        <a:bodyPr/>
        <a:lstStyle/>
        <a:p>
          <a:endParaRPr lang="en-US"/>
        </a:p>
      </dgm:t>
    </dgm:pt>
    <dgm:pt modelId="{35A0C87B-CCAE-3747-AD77-B1A2E57977C2}" type="pres">
      <dgm:prSet presAssocID="{FD1303EE-6086-8A45-95A6-EA3F65D8CD70}" presName="gear3" presStyleLbl="node1" presStyleIdx="2" presStyleCnt="3" custScaleX="115553" custScaleY="107277"/>
      <dgm:spPr/>
      <dgm:t>
        <a:bodyPr/>
        <a:lstStyle/>
        <a:p>
          <a:endParaRPr lang="en-US"/>
        </a:p>
      </dgm:t>
    </dgm:pt>
    <dgm:pt modelId="{9E66E2D8-C14B-0741-8426-2C2430885E10}" type="pres">
      <dgm:prSet presAssocID="{FD1303EE-6086-8A45-95A6-EA3F65D8CD70}" presName="gear3tx" presStyleLbl="node1" presStyleIdx="2" presStyleCnt="3">
        <dgm:presLayoutVars>
          <dgm:chMax val="1"/>
          <dgm:bulletEnabled val="1"/>
        </dgm:presLayoutVars>
      </dgm:prSet>
      <dgm:spPr/>
      <dgm:t>
        <a:bodyPr/>
        <a:lstStyle/>
        <a:p>
          <a:endParaRPr lang="en-US"/>
        </a:p>
      </dgm:t>
    </dgm:pt>
    <dgm:pt modelId="{18451296-EFB2-1040-A24B-994CA06A64CC}" type="pres">
      <dgm:prSet presAssocID="{FD1303EE-6086-8A45-95A6-EA3F65D8CD70}" presName="gear3srcNode" presStyleLbl="node1" presStyleIdx="2" presStyleCnt="3"/>
      <dgm:spPr/>
      <dgm:t>
        <a:bodyPr/>
        <a:lstStyle/>
        <a:p>
          <a:endParaRPr lang="en-US"/>
        </a:p>
      </dgm:t>
    </dgm:pt>
    <dgm:pt modelId="{11EAFB93-F281-A942-8252-1A756C5C928D}" type="pres">
      <dgm:prSet presAssocID="{FD1303EE-6086-8A45-95A6-EA3F65D8CD70}" presName="gear3dstNode" presStyleLbl="node1" presStyleIdx="2" presStyleCnt="3"/>
      <dgm:spPr/>
      <dgm:t>
        <a:bodyPr/>
        <a:lstStyle/>
        <a:p>
          <a:endParaRPr lang="en-US"/>
        </a:p>
      </dgm:t>
    </dgm:pt>
    <dgm:pt modelId="{24D8EBDC-8F6A-1742-861E-996A8B97D0FE}" type="pres">
      <dgm:prSet presAssocID="{3C06A503-47B9-B646-92CC-497BA49AF6F7}" presName="connector1" presStyleLbl="sibTrans2D1" presStyleIdx="0" presStyleCnt="3"/>
      <dgm:spPr>
        <a:prstGeom prst="circularArrow">
          <a:avLst>
            <a:gd name="adj1" fmla="val 4687"/>
            <a:gd name="adj2" fmla="val 299029"/>
            <a:gd name="adj3" fmla="val 2513083"/>
            <a:gd name="adj4" fmla="val 15867933"/>
            <a:gd name="adj5" fmla="val 5469"/>
          </a:avLst>
        </a:prstGeom>
      </dgm:spPr>
      <dgm:t>
        <a:bodyPr/>
        <a:lstStyle/>
        <a:p>
          <a:endParaRPr lang="en-US"/>
        </a:p>
      </dgm:t>
    </dgm:pt>
    <dgm:pt modelId="{96A3D34D-EBF0-0A44-93F8-DF03D1E23A3E}" type="pres">
      <dgm:prSet presAssocID="{8E69C61D-F945-3544-9D60-05C78F2B1651}" presName="connector2" presStyleLbl="sibTrans2D1" presStyleIdx="1" presStyleCnt="3"/>
      <dgm:spPr/>
      <dgm:t>
        <a:bodyPr/>
        <a:lstStyle/>
        <a:p>
          <a:endParaRPr lang="en-US"/>
        </a:p>
      </dgm:t>
    </dgm:pt>
    <dgm:pt modelId="{6E4CFE52-86AD-3C45-BCF3-BE8AFB7B3202}" type="pres">
      <dgm:prSet presAssocID="{8E31EC55-D4FB-1B44-97CE-7A199D06355C}" presName="connector3" presStyleLbl="sibTrans2D1" presStyleIdx="2" presStyleCnt="3"/>
      <dgm:spPr/>
      <dgm:t>
        <a:bodyPr/>
        <a:lstStyle/>
        <a:p>
          <a:endParaRPr lang="en-US"/>
        </a:p>
      </dgm:t>
    </dgm:pt>
  </dgm:ptLst>
  <dgm:cxnLst>
    <dgm:cxn modelId="{B71F49A6-0915-384E-8D48-B8080497EF45}" srcId="{896EDECC-5D69-E44B-809C-587943464AED}" destId="{FD1303EE-6086-8A45-95A6-EA3F65D8CD70}" srcOrd="2" destOrd="0" parTransId="{7D697C40-F1DE-9342-8E1F-5AE073741A1A}" sibTransId="{8E31EC55-D4FB-1B44-97CE-7A199D06355C}"/>
    <dgm:cxn modelId="{E9238C07-542E-43A4-88D4-242BD2167B0C}" type="presOf" srcId="{9A6530B3-AC98-BF4D-983D-3AE8FECBE75A}" destId="{92AF8C9F-BA9F-C647-BE5F-F2ADA690B7A3}" srcOrd="1" destOrd="0" presId="urn:microsoft.com/office/officeart/2005/8/layout/gear1"/>
    <dgm:cxn modelId="{F4C5BB9A-BDC5-44A5-A3F6-212F73011DD8}" type="presOf" srcId="{9A6530B3-AC98-BF4D-983D-3AE8FECBE75A}" destId="{61644F6F-8A8B-F748-B9B3-0B406814DC9D}" srcOrd="0" destOrd="0" presId="urn:microsoft.com/office/officeart/2005/8/layout/gear1"/>
    <dgm:cxn modelId="{DFC09DBF-F4F4-49DC-A7E9-9B27367B5905}" type="presOf" srcId="{7B71C3A7-D4D2-1548-AC0A-49CF92B33040}" destId="{7B117CE2-3DA0-7A42-970E-7004AB9B87E9}" srcOrd="0" destOrd="0" presId="urn:microsoft.com/office/officeart/2005/8/layout/gear1"/>
    <dgm:cxn modelId="{325706CF-8C84-4665-8130-F13EDDC3A535}" type="presOf" srcId="{9A6530B3-AC98-BF4D-983D-3AE8FECBE75A}" destId="{9EA0C4AF-2792-5242-9AFF-CE764D68F56D}" srcOrd="2" destOrd="0" presId="urn:microsoft.com/office/officeart/2005/8/layout/gear1"/>
    <dgm:cxn modelId="{14F1A77F-0A44-4C91-B68B-5186952B5C34}" type="presOf" srcId="{3C06A503-47B9-B646-92CC-497BA49AF6F7}" destId="{24D8EBDC-8F6A-1742-861E-996A8B97D0FE}" srcOrd="0" destOrd="0" presId="urn:microsoft.com/office/officeart/2005/8/layout/gear1"/>
    <dgm:cxn modelId="{FD8857DF-6BF8-1F48-9E14-B9E0390B3571}" srcId="{896EDECC-5D69-E44B-809C-587943464AED}" destId="{7B71C3A7-D4D2-1548-AC0A-49CF92B33040}" srcOrd="1" destOrd="0" parTransId="{6A0FBE65-6413-A846-9F9A-5C77BEC2D378}" sibTransId="{8E69C61D-F945-3544-9D60-05C78F2B1651}"/>
    <dgm:cxn modelId="{5EB78E68-A5F4-475F-B7B5-17E6627015ED}" type="presOf" srcId="{FD1303EE-6086-8A45-95A6-EA3F65D8CD70}" destId="{18451296-EFB2-1040-A24B-994CA06A64CC}" srcOrd="2" destOrd="0" presId="urn:microsoft.com/office/officeart/2005/8/layout/gear1"/>
    <dgm:cxn modelId="{5E98B77B-E301-4278-A95C-EF4522B31C89}" type="presOf" srcId="{FD1303EE-6086-8A45-95A6-EA3F65D8CD70}" destId="{35A0C87B-CCAE-3747-AD77-B1A2E57977C2}" srcOrd="0" destOrd="0" presId="urn:microsoft.com/office/officeart/2005/8/layout/gear1"/>
    <dgm:cxn modelId="{348ED38D-1B58-48EF-8308-D18E7D1FCB10}" type="presOf" srcId="{7B71C3A7-D4D2-1548-AC0A-49CF92B33040}" destId="{E3AF8CC1-8E51-F54C-AE16-7D9B2F6EBDCC}" srcOrd="1" destOrd="0" presId="urn:microsoft.com/office/officeart/2005/8/layout/gear1"/>
    <dgm:cxn modelId="{82F32419-1491-4295-87B5-7DD6DE7E578D}" type="presOf" srcId="{FD1303EE-6086-8A45-95A6-EA3F65D8CD70}" destId="{9E66E2D8-C14B-0741-8426-2C2430885E10}" srcOrd="1" destOrd="0" presId="urn:microsoft.com/office/officeart/2005/8/layout/gear1"/>
    <dgm:cxn modelId="{3843B07F-B9DE-4F82-8B28-BEE58222EE02}" type="presOf" srcId="{8E69C61D-F945-3544-9D60-05C78F2B1651}" destId="{96A3D34D-EBF0-0A44-93F8-DF03D1E23A3E}" srcOrd="0" destOrd="0" presId="urn:microsoft.com/office/officeart/2005/8/layout/gear1"/>
    <dgm:cxn modelId="{566A7B4D-CD05-4B1D-A3C4-930FD9E14F9F}" type="presOf" srcId="{896EDECC-5D69-E44B-809C-587943464AED}" destId="{5F134D59-3803-1A4C-AE9D-34D48D6F0825}" srcOrd="0" destOrd="0" presId="urn:microsoft.com/office/officeart/2005/8/layout/gear1"/>
    <dgm:cxn modelId="{6FBA562C-41A9-47AB-AC10-928C8CBFB740}" type="presOf" srcId="{8E31EC55-D4FB-1B44-97CE-7A199D06355C}" destId="{6E4CFE52-86AD-3C45-BCF3-BE8AFB7B3202}" srcOrd="0" destOrd="0" presId="urn:microsoft.com/office/officeart/2005/8/layout/gear1"/>
    <dgm:cxn modelId="{9EF29583-70F3-104D-9279-3EB96940355A}" srcId="{896EDECC-5D69-E44B-809C-587943464AED}" destId="{9A6530B3-AC98-BF4D-983D-3AE8FECBE75A}" srcOrd="0" destOrd="0" parTransId="{DDB0B8A5-11E7-7C46-A8C2-8FF191CC293E}" sibTransId="{3C06A503-47B9-B646-92CC-497BA49AF6F7}"/>
    <dgm:cxn modelId="{8C9BE2D2-EAA0-4867-B3F2-9CA98E2B8E0E}" type="presOf" srcId="{7B71C3A7-D4D2-1548-AC0A-49CF92B33040}" destId="{F01E432D-8CD0-AA4B-9C91-5DC73E8637D2}" srcOrd="2" destOrd="0" presId="urn:microsoft.com/office/officeart/2005/8/layout/gear1"/>
    <dgm:cxn modelId="{A27FA886-7EE0-4D6E-9C1B-F72CBFF97E76}" type="presOf" srcId="{FD1303EE-6086-8A45-95A6-EA3F65D8CD70}" destId="{11EAFB93-F281-A942-8252-1A756C5C928D}" srcOrd="3" destOrd="0" presId="urn:microsoft.com/office/officeart/2005/8/layout/gear1"/>
    <dgm:cxn modelId="{2E622FC1-4620-439A-B96B-A6F63BA73C54}" type="presParOf" srcId="{5F134D59-3803-1A4C-AE9D-34D48D6F0825}" destId="{61644F6F-8A8B-F748-B9B3-0B406814DC9D}" srcOrd="0" destOrd="0" presId="urn:microsoft.com/office/officeart/2005/8/layout/gear1"/>
    <dgm:cxn modelId="{5B3752B8-A17C-4423-9D77-78B95378AD31}" type="presParOf" srcId="{5F134D59-3803-1A4C-AE9D-34D48D6F0825}" destId="{92AF8C9F-BA9F-C647-BE5F-F2ADA690B7A3}" srcOrd="1" destOrd="0" presId="urn:microsoft.com/office/officeart/2005/8/layout/gear1"/>
    <dgm:cxn modelId="{66AAE035-07F9-4D17-AF7E-FE9CC2EBAF04}" type="presParOf" srcId="{5F134D59-3803-1A4C-AE9D-34D48D6F0825}" destId="{9EA0C4AF-2792-5242-9AFF-CE764D68F56D}" srcOrd="2" destOrd="0" presId="urn:microsoft.com/office/officeart/2005/8/layout/gear1"/>
    <dgm:cxn modelId="{405A25A2-F64E-4449-9ED2-02A0F625AF85}" type="presParOf" srcId="{5F134D59-3803-1A4C-AE9D-34D48D6F0825}" destId="{7B117CE2-3DA0-7A42-970E-7004AB9B87E9}" srcOrd="3" destOrd="0" presId="urn:microsoft.com/office/officeart/2005/8/layout/gear1"/>
    <dgm:cxn modelId="{1EB46D7C-83E3-4E02-8058-6837F19C8410}" type="presParOf" srcId="{5F134D59-3803-1A4C-AE9D-34D48D6F0825}" destId="{E3AF8CC1-8E51-F54C-AE16-7D9B2F6EBDCC}" srcOrd="4" destOrd="0" presId="urn:microsoft.com/office/officeart/2005/8/layout/gear1"/>
    <dgm:cxn modelId="{198BE33E-1B25-4B7A-9ABE-15F3ABEEB2BF}" type="presParOf" srcId="{5F134D59-3803-1A4C-AE9D-34D48D6F0825}" destId="{F01E432D-8CD0-AA4B-9C91-5DC73E8637D2}" srcOrd="5" destOrd="0" presId="urn:microsoft.com/office/officeart/2005/8/layout/gear1"/>
    <dgm:cxn modelId="{0C746C68-11B3-49D6-83F2-2DB9FF10B704}" type="presParOf" srcId="{5F134D59-3803-1A4C-AE9D-34D48D6F0825}" destId="{35A0C87B-CCAE-3747-AD77-B1A2E57977C2}" srcOrd="6" destOrd="0" presId="urn:microsoft.com/office/officeart/2005/8/layout/gear1"/>
    <dgm:cxn modelId="{012A5E0C-E9AA-496B-9293-C64273BF1DC9}" type="presParOf" srcId="{5F134D59-3803-1A4C-AE9D-34D48D6F0825}" destId="{9E66E2D8-C14B-0741-8426-2C2430885E10}" srcOrd="7" destOrd="0" presId="urn:microsoft.com/office/officeart/2005/8/layout/gear1"/>
    <dgm:cxn modelId="{D91F939F-C5AF-47C4-BA56-C4051A9D2014}" type="presParOf" srcId="{5F134D59-3803-1A4C-AE9D-34D48D6F0825}" destId="{18451296-EFB2-1040-A24B-994CA06A64CC}" srcOrd="8" destOrd="0" presId="urn:microsoft.com/office/officeart/2005/8/layout/gear1"/>
    <dgm:cxn modelId="{EADD2BE8-A242-49A3-81C7-865107F1294F}" type="presParOf" srcId="{5F134D59-3803-1A4C-AE9D-34D48D6F0825}" destId="{11EAFB93-F281-A942-8252-1A756C5C928D}" srcOrd="9" destOrd="0" presId="urn:microsoft.com/office/officeart/2005/8/layout/gear1"/>
    <dgm:cxn modelId="{08028DB8-E9A0-486C-8C70-49F69E2AF029}" type="presParOf" srcId="{5F134D59-3803-1A4C-AE9D-34D48D6F0825}" destId="{24D8EBDC-8F6A-1742-861E-996A8B97D0FE}" srcOrd="10" destOrd="0" presId="urn:microsoft.com/office/officeart/2005/8/layout/gear1"/>
    <dgm:cxn modelId="{66AB7136-338B-496C-9C5A-9F90FE915A35}" type="presParOf" srcId="{5F134D59-3803-1A4C-AE9D-34D48D6F0825}" destId="{96A3D34D-EBF0-0A44-93F8-DF03D1E23A3E}" srcOrd="11" destOrd="0" presId="urn:microsoft.com/office/officeart/2005/8/layout/gear1"/>
    <dgm:cxn modelId="{CE308FB2-6079-4D94-91FF-E6E72555921C}" type="presParOf" srcId="{5F134D59-3803-1A4C-AE9D-34D48D6F0825}" destId="{6E4CFE52-86AD-3C45-BCF3-BE8AFB7B3202}"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CD5DCBF-DA1D-014B-BEB8-2190418376DD}" type="doc">
      <dgm:prSet loTypeId="urn:microsoft.com/office/officeart/2005/8/layout/matrix1" loCatId="" qsTypeId="urn:microsoft.com/office/officeart/2005/8/quickstyle/3D2" qsCatId="3D" csTypeId="urn:microsoft.com/office/officeart/2005/8/colors/colorful3" csCatId="colorful" phldr="1"/>
      <dgm:spPr/>
      <dgm:t>
        <a:bodyPr/>
        <a:lstStyle/>
        <a:p>
          <a:endParaRPr lang="en-US"/>
        </a:p>
      </dgm:t>
    </dgm:pt>
    <dgm:pt modelId="{8BF91B20-51F0-9E49-9D8C-607EEF500837}">
      <dgm:prSet phldrT="[Text]"/>
      <dgm:spPr>
        <a:xfrm>
          <a:off x="1635759" y="1206499"/>
          <a:ext cx="1402080" cy="804333"/>
        </a:xfrm>
        <a:solidFill>
          <a:srgbClr val="FF6700">
            <a:tint val="40000"/>
            <a:hueOff val="0"/>
            <a:satOff val="0"/>
            <a:lumOff val="0"/>
            <a:alphaOff val="0"/>
          </a:srgbClr>
        </a:solidFill>
        <a:ln>
          <a:noFill/>
        </a:ln>
        <a:effectLst>
          <a:outerShdw blurRad="76200" dist="25400" dir="5400000" rotWithShape="0">
            <a:srgbClr val="000000">
              <a:alpha val="50000"/>
            </a:srgbClr>
          </a:outerShdw>
        </a:effectLst>
        <a:scene3d>
          <a:camera prst="orthographicFront"/>
          <a:lightRig rig="threePt" dir="t">
            <a:rot lat="0" lon="0" rev="7500000"/>
          </a:lightRig>
        </a:scene3d>
        <a:sp3d z="152400" extrusionH="63500" prstMaterial="matte">
          <a:bevelT w="50800" h="19050" prst="relaxedInset"/>
          <a:contourClr>
            <a:sysClr val="windowText" lastClr="000000"/>
          </a:contourClr>
        </a:sp3d>
      </dgm:spPr>
      <dgm:t>
        <a:bodyPr/>
        <a:lstStyle/>
        <a:p>
          <a:r>
            <a:rPr lang="en-US" dirty="0" err="1" smtClean="0">
              <a:solidFill>
                <a:sysClr val="windowText" lastClr="000000">
                  <a:hueOff val="0"/>
                  <a:satOff val="0"/>
                  <a:lumOff val="0"/>
                  <a:alphaOff val="0"/>
                </a:sysClr>
              </a:solidFill>
              <a:latin typeface="Rockwell"/>
              <a:ea typeface="+mn-ea"/>
              <a:cs typeface="+mn-cs"/>
            </a:rPr>
            <a:t>Rumusan</a:t>
          </a:r>
          <a:r>
            <a:rPr lang="en-US" dirty="0" smtClean="0">
              <a:solidFill>
                <a:sysClr val="windowText" lastClr="000000">
                  <a:hueOff val="0"/>
                  <a:satOff val="0"/>
                  <a:lumOff val="0"/>
                  <a:alphaOff val="0"/>
                </a:sysClr>
              </a:solidFill>
              <a:latin typeface="Rockwell"/>
              <a:ea typeface="+mn-ea"/>
              <a:cs typeface="+mn-cs"/>
            </a:rPr>
            <a:t> yang </a:t>
          </a:r>
          <a:r>
            <a:rPr lang="en-US" dirty="0" err="1" smtClean="0">
              <a:solidFill>
                <a:sysClr val="windowText" lastClr="000000">
                  <a:hueOff val="0"/>
                  <a:satOff val="0"/>
                  <a:lumOff val="0"/>
                  <a:alphaOff val="0"/>
                </a:sysClr>
              </a:solidFill>
              <a:latin typeface="Rockwell"/>
              <a:ea typeface="+mn-ea"/>
              <a:cs typeface="+mn-cs"/>
            </a:rPr>
            <a:t>dihasilkan</a:t>
          </a:r>
          <a:endParaRPr lang="en-US" dirty="0">
            <a:solidFill>
              <a:sysClr val="windowText" lastClr="000000">
                <a:hueOff val="0"/>
                <a:satOff val="0"/>
                <a:lumOff val="0"/>
                <a:alphaOff val="0"/>
              </a:sysClr>
            </a:solidFill>
            <a:latin typeface="Rockwell"/>
            <a:ea typeface="+mn-ea"/>
            <a:cs typeface="+mn-cs"/>
          </a:endParaRPr>
        </a:p>
      </dgm:t>
    </dgm:pt>
    <dgm:pt modelId="{810162A3-860E-9E44-9E1B-0C18AA669C62}" type="parTrans" cxnId="{2F6F0E5B-3FBD-9849-935B-3961DCCF47C2}">
      <dgm:prSet/>
      <dgm:spPr/>
      <dgm:t>
        <a:bodyPr/>
        <a:lstStyle/>
        <a:p>
          <a:endParaRPr lang="en-US"/>
        </a:p>
      </dgm:t>
    </dgm:pt>
    <dgm:pt modelId="{3D29EAA9-F808-664C-86ED-E473E064E0CA}" type="sibTrans" cxnId="{2F6F0E5B-3FBD-9849-935B-3961DCCF47C2}">
      <dgm:prSet/>
      <dgm:spPr/>
      <dgm:t>
        <a:bodyPr/>
        <a:lstStyle/>
        <a:p>
          <a:endParaRPr lang="en-US"/>
        </a:p>
      </dgm:t>
    </dgm:pt>
    <dgm:pt modelId="{AE34F4AF-E9D6-EA4B-9C97-9CB407DAB884}">
      <dgm:prSet phldrT="[Text]" custT="1"/>
      <dgm:spPr>
        <a:xfrm rot="16200000">
          <a:off x="364066" y="-364066"/>
          <a:ext cx="1608666" cy="2336800"/>
        </a:xfrm>
        <a:gradFill rotWithShape="0">
          <a:gsLst>
            <a:gs pos="38000">
              <a:srgbClr val="FF6700">
                <a:hueOff val="0"/>
                <a:satOff val="0"/>
                <a:lumOff val="0"/>
                <a:alphaOff val="0"/>
                <a:satMod val="120000"/>
              </a:srgbClr>
            </a:gs>
            <a:gs pos="100000">
              <a:srgbClr val="FF6700">
                <a:hueOff val="0"/>
                <a:satOff val="0"/>
                <a:lumOff val="0"/>
                <a:alphaOff val="0"/>
                <a:shade val="60000"/>
                <a:satMod val="180000"/>
                <a:lumMod val="70000"/>
              </a:srgbClr>
            </a:gs>
          </a:gsLst>
          <a:lin ang="4680000" scaled="0"/>
        </a:gradFill>
        <a:ln>
          <a:noFill/>
        </a:ln>
        <a:effectLst>
          <a:outerShdw blurRad="7620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gm:spPr>
      <dgm:t>
        <a:bodyPr/>
        <a:lstStyle/>
        <a:p>
          <a:r>
            <a:rPr lang="id-ID" sz="2000" dirty="0" smtClean="0">
              <a:solidFill>
                <a:sysClr val="window" lastClr="FFFFFF"/>
              </a:solidFill>
              <a:latin typeface="Rockwell"/>
              <a:ea typeface="+mn-ea"/>
              <a:cs typeface="+mn-cs"/>
            </a:rPr>
            <a:t>arah</a:t>
          </a:r>
          <a:endParaRPr lang="en-US" sz="2000" dirty="0">
            <a:solidFill>
              <a:sysClr val="window" lastClr="FFFFFF"/>
            </a:solidFill>
            <a:latin typeface="Rockwell"/>
            <a:ea typeface="+mn-ea"/>
            <a:cs typeface="+mn-cs"/>
          </a:endParaRPr>
        </a:p>
      </dgm:t>
    </dgm:pt>
    <dgm:pt modelId="{E05B9BAB-8325-9142-A3D5-04DD2E40F7E4}" type="parTrans" cxnId="{BEB1940D-4C92-1848-8744-CC7BB5F541E8}">
      <dgm:prSet/>
      <dgm:spPr/>
      <dgm:t>
        <a:bodyPr/>
        <a:lstStyle/>
        <a:p>
          <a:endParaRPr lang="en-US"/>
        </a:p>
      </dgm:t>
    </dgm:pt>
    <dgm:pt modelId="{96B72061-630F-3C4A-8E73-FA38FDEDC515}" type="sibTrans" cxnId="{BEB1940D-4C92-1848-8744-CC7BB5F541E8}">
      <dgm:prSet/>
      <dgm:spPr/>
      <dgm:t>
        <a:bodyPr/>
        <a:lstStyle/>
        <a:p>
          <a:endParaRPr lang="en-US"/>
        </a:p>
      </dgm:t>
    </dgm:pt>
    <dgm:pt modelId="{775732CF-6E34-B74F-9C95-4B40644E9618}">
      <dgm:prSet phldrT="[Text]" custT="1"/>
      <dgm:spPr>
        <a:xfrm>
          <a:off x="2336800" y="0"/>
          <a:ext cx="2336800" cy="1608666"/>
        </a:xfrm>
        <a:gradFill rotWithShape="0">
          <a:gsLst>
            <a:gs pos="38000">
              <a:srgbClr val="FF6700">
                <a:hueOff val="1212169"/>
                <a:satOff val="-12211"/>
                <a:lumOff val="-3464"/>
                <a:alphaOff val="0"/>
                <a:satMod val="120000"/>
              </a:srgbClr>
            </a:gs>
            <a:gs pos="100000">
              <a:srgbClr val="FF6700">
                <a:hueOff val="1212169"/>
                <a:satOff val="-12211"/>
                <a:lumOff val="-3464"/>
                <a:alphaOff val="0"/>
                <a:shade val="60000"/>
                <a:satMod val="180000"/>
                <a:lumMod val="70000"/>
              </a:srgbClr>
            </a:gs>
          </a:gsLst>
          <a:lin ang="4680000" scaled="0"/>
        </a:gradFill>
        <a:ln>
          <a:noFill/>
        </a:ln>
        <a:effectLst>
          <a:outerShdw blurRad="7620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gm:spPr>
      <dgm:t>
        <a:bodyPr/>
        <a:lstStyle/>
        <a:p>
          <a:r>
            <a:rPr lang="id-ID" sz="2000" dirty="0" smtClean="0">
              <a:solidFill>
                <a:sysClr val="window" lastClr="FFFFFF"/>
              </a:solidFill>
              <a:latin typeface="Rockwell"/>
              <a:ea typeface="+mn-ea"/>
              <a:cs typeface="+mn-cs"/>
            </a:rPr>
            <a:t>prioritas utama</a:t>
          </a:r>
          <a:endParaRPr lang="en-US" sz="2000" dirty="0">
            <a:solidFill>
              <a:sysClr val="window" lastClr="FFFFFF"/>
            </a:solidFill>
            <a:latin typeface="Rockwell"/>
            <a:ea typeface="+mn-ea"/>
            <a:cs typeface="+mn-cs"/>
          </a:endParaRPr>
        </a:p>
      </dgm:t>
    </dgm:pt>
    <dgm:pt modelId="{F1410B4A-998F-C44C-A04C-D07947526D2E}" type="parTrans" cxnId="{A2027F5B-2BAB-B14B-BB2F-3059799EE085}">
      <dgm:prSet/>
      <dgm:spPr/>
      <dgm:t>
        <a:bodyPr/>
        <a:lstStyle/>
        <a:p>
          <a:endParaRPr lang="en-US"/>
        </a:p>
      </dgm:t>
    </dgm:pt>
    <dgm:pt modelId="{4D0A429C-A4E5-C64B-8847-94FC11AC0CFC}" type="sibTrans" cxnId="{A2027F5B-2BAB-B14B-BB2F-3059799EE085}">
      <dgm:prSet/>
      <dgm:spPr/>
      <dgm:t>
        <a:bodyPr/>
        <a:lstStyle/>
        <a:p>
          <a:endParaRPr lang="en-US"/>
        </a:p>
      </dgm:t>
    </dgm:pt>
    <dgm:pt modelId="{895639B1-A695-5B40-9D77-142DA5492D7B}">
      <dgm:prSet phldrT="[Text]" custT="1"/>
      <dgm:spPr>
        <a:xfrm rot="10800000">
          <a:off x="0" y="1608666"/>
          <a:ext cx="2336800" cy="1608666"/>
        </a:xfrm>
        <a:gradFill rotWithShape="0">
          <a:gsLst>
            <a:gs pos="38000">
              <a:srgbClr val="FF6700">
                <a:hueOff val="2424339"/>
                <a:satOff val="-24423"/>
                <a:lumOff val="-6928"/>
                <a:alphaOff val="0"/>
                <a:satMod val="120000"/>
              </a:srgbClr>
            </a:gs>
            <a:gs pos="100000">
              <a:srgbClr val="FF6700">
                <a:hueOff val="2424339"/>
                <a:satOff val="-24423"/>
                <a:lumOff val="-6928"/>
                <a:alphaOff val="0"/>
                <a:shade val="60000"/>
                <a:satMod val="180000"/>
                <a:lumMod val="70000"/>
              </a:srgbClr>
            </a:gs>
          </a:gsLst>
          <a:lin ang="4680000" scaled="0"/>
        </a:gradFill>
        <a:ln>
          <a:noFill/>
        </a:ln>
        <a:effectLst>
          <a:outerShdw blurRad="7620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gm:spPr>
      <dgm:t>
        <a:bodyPr/>
        <a:lstStyle/>
        <a:p>
          <a:r>
            <a:rPr lang="id-ID" sz="2000" dirty="0" smtClean="0">
              <a:solidFill>
                <a:sysClr val="window" lastClr="FFFFFF"/>
              </a:solidFill>
              <a:latin typeface="Rockwell"/>
              <a:ea typeface="+mn-ea"/>
              <a:cs typeface="+mn-cs"/>
            </a:rPr>
            <a:t>kerangka kebijakan </a:t>
          </a:r>
          <a:endParaRPr lang="en-US" sz="2000" dirty="0">
            <a:solidFill>
              <a:sysClr val="window" lastClr="FFFFFF"/>
            </a:solidFill>
            <a:latin typeface="Rockwell"/>
            <a:ea typeface="+mn-ea"/>
            <a:cs typeface="+mn-cs"/>
          </a:endParaRPr>
        </a:p>
      </dgm:t>
    </dgm:pt>
    <dgm:pt modelId="{5EE2F3CE-A599-FD44-8DFD-D503D5DC86AF}" type="parTrans" cxnId="{8D6C46CB-99A9-2E48-BBF0-D90478EACE37}">
      <dgm:prSet/>
      <dgm:spPr/>
      <dgm:t>
        <a:bodyPr/>
        <a:lstStyle/>
        <a:p>
          <a:endParaRPr lang="en-US"/>
        </a:p>
      </dgm:t>
    </dgm:pt>
    <dgm:pt modelId="{4CBC6B73-2F85-0848-82F2-3DCBD3007A2F}" type="sibTrans" cxnId="{8D6C46CB-99A9-2E48-BBF0-D90478EACE37}">
      <dgm:prSet/>
      <dgm:spPr/>
      <dgm:t>
        <a:bodyPr/>
        <a:lstStyle/>
        <a:p>
          <a:endParaRPr lang="en-US"/>
        </a:p>
      </dgm:t>
    </dgm:pt>
    <dgm:pt modelId="{6485D9C7-0991-0747-8747-F7604AA228BE}">
      <dgm:prSet phldrT="[Text]" custT="1"/>
      <dgm:spPr>
        <a:xfrm rot="5400000">
          <a:off x="2700866" y="1244599"/>
          <a:ext cx="1608666" cy="2336800"/>
        </a:xfrm>
        <a:gradFill rotWithShape="0">
          <a:gsLst>
            <a:gs pos="38000">
              <a:srgbClr val="FF6700">
                <a:hueOff val="3636508"/>
                <a:satOff val="-36634"/>
                <a:lumOff val="-10392"/>
                <a:alphaOff val="0"/>
                <a:satMod val="120000"/>
              </a:srgbClr>
            </a:gs>
            <a:gs pos="100000">
              <a:srgbClr val="FF6700">
                <a:hueOff val="3636508"/>
                <a:satOff val="-36634"/>
                <a:lumOff val="-10392"/>
                <a:alphaOff val="0"/>
                <a:shade val="60000"/>
                <a:satMod val="180000"/>
                <a:lumMod val="70000"/>
              </a:srgbClr>
            </a:gs>
          </a:gsLst>
          <a:lin ang="4680000" scaled="0"/>
        </a:gradFill>
        <a:ln>
          <a:noFill/>
        </a:ln>
        <a:effectLst>
          <a:outerShdw blurRad="76200" dist="25400" dir="5400000" rotWithShape="0">
            <a:srgbClr val="000000">
              <a:alpha val="50000"/>
            </a:srgbClr>
          </a:outerShdw>
        </a:effectLst>
        <a:scene3d>
          <a:camera prst="orthographicFront"/>
          <a:lightRig rig="threePt" dir="t">
            <a:rot lat="0" lon="0" rev="7500000"/>
          </a:lightRig>
        </a:scene3d>
        <a:sp3d prstMaterial="plastic">
          <a:bevelT w="127000" h="25400" prst="relaxedInset"/>
        </a:sp3d>
      </dgm:spPr>
      <dgm:t>
        <a:bodyPr/>
        <a:lstStyle/>
        <a:p>
          <a:r>
            <a:rPr lang="en-US" sz="2000" dirty="0" err="1" smtClean="0">
              <a:solidFill>
                <a:sysClr val="window" lastClr="FFFFFF"/>
              </a:solidFill>
              <a:latin typeface="Rockwell"/>
              <a:ea typeface="+mn-ea"/>
              <a:cs typeface="+mn-cs"/>
            </a:rPr>
            <a:t>Kebijakan</a:t>
          </a:r>
          <a:r>
            <a:rPr lang="en-US" sz="2000" dirty="0" smtClean="0">
              <a:solidFill>
                <a:sysClr val="window" lastClr="FFFFFF"/>
              </a:solidFill>
              <a:latin typeface="Rockwell"/>
              <a:ea typeface="+mn-ea"/>
              <a:cs typeface="+mn-cs"/>
            </a:rPr>
            <a:t> </a:t>
          </a:r>
          <a:r>
            <a:rPr lang="en-US" sz="2000" dirty="0" err="1" smtClean="0">
              <a:solidFill>
                <a:sysClr val="window" lastClr="FFFFFF"/>
              </a:solidFill>
              <a:latin typeface="Rockwell"/>
              <a:ea typeface="+mn-ea"/>
              <a:cs typeface="+mn-cs"/>
            </a:rPr>
            <a:t>Strategis</a:t>
          </a:r>
          <a:r>
            <a:rPr lang="en-US" sz="2000" dirty="0" smtClean="0">
              <a:solidFill>
                <a:sysClr val="window" lastClr="FFFFFF"/>
              </a:solidFill>
              <a:latin typeface="Rockwell"/>
              <a:ea typeface="+mn-ea"/>
              <a:cs typeface="+mn-cs"/>
            </a:rPr>
            <a:t> Pembangunan IPTEK</a:t>
          </a:r>
          <a:endParaRPr lang="en-US" sz="2000" dirty="0">
            <a:solidFill>
              <a:sysClr val="window" lastClr="FFFFFF"/>
            </a:solidFill>
            <a:latin typeface="Rockwell"/>
            <a:ea typeface="+mn-ea"/>
            <a:cs typeface="+mn-cs"/>
          </a:endParaRPr>
        </a:p>
      </dgm:t>
    </dgm:pt>
    <dgm:pt modelId="{D6BDD3F3-0D1F-8148-997C-B1B26A350120}" type="parTrans" cxnId="{B1C93A33-3B22-C34C-BC46-B02B5A538663}">
      <dgm:prSet/>
      <dgm:spPr/>
      <dgm:t>
        <a:bodyPr/>
        <a:lstStyle/>
        <a:p>
          <a:endParaRPr lang="en-US"/>
        </a:p>
      </dgm:t>
    </dgm:pt>
    <dgm:pt modelId="{30296C23-5BBD-3641-A5D2-6ADBA64AB7BE}" type="sibTrans" cxnId="{B1C93A33-3B22-C34C-BC46-B02B5A538663}">
      <dgm:prSet/>
      <dgm:spPr/>
      <dgm:t>
        <a:bodyPr/>
        <a:lstStyle/>
        <a:p>
          <a:endParaRPr lang="en-US"/>
        </a:p>
      </dgm:t>
    </dgm:pt>
    <dgm:pt modelId="{F01195A1-A4C3-0944-BEEE-099ED9C83C40}" type="pres">
      <dgm:prSet presAssocID="{CCD5DCBF-DA1D-014B-BEB8-2190418376DD}" presName="diagram" presStyleCnt="0">
        <dgm:presLayoutVars>
          <dgm:chMax val="1"/>
          <dgm:dir/>
          <dgm:animLvl val="ctr"/>
          <dgm:resizeHandles val="exact"/>
        </dgm:presLayoutVars>
      </dgm:prSet>
      <dgm:spPr/>
      <dgm:t>
        <a:bodyPr/>
        <a:lstStyle/>
        <a:p>
          <a:endParaRPr lang="en-US"/>
        </a:p>
      </dgm:t>
    </dgm:pt>
    <dgm:pt modelId="{5534A60C-F2FB-E041-ACBE-8EBBAAD5670C}" type="pres">
      <dgm:prSet presAssocID="{CCD5DCBF-DA1D-014B-BEB8-2190418376DD}" presName="matrix" presStyleCnt="0"/>
      <dgm:spPr/>
      <dgm:t>
        <a:bodyPr/>
        <a:lstStyle/>
        <a:p>
          <a:endParaRPr lang="en-US"/>
        </a:p>
      </dgm:t>
    </dgm:pt>
    <dgm:pt modelId="{76B85B8C-9ADE-C24B-AF56-379AC5056AC4}" type="pres">
      <dgm:prSet presAssocID="{CCD5DCBF-DA1D-014B-BEB8-2190418376DD}" presName="tile1" presStyleLbl="node1" presStyleIdx="0" presStyleCnt="4"/>
      <dgm:spPr>
        <a:prstGeom prst="round1Rect">
          <a:avLst/>
        </a:prstGeom>
      </dgm:spPr>
      <dgm:t>
        <a:bodyPr/>
        <a:lstStyle/>
        <a:p>
          <a:endParaRPr lang="en-US"/>
        </a:p>
      </dgm:t>
    </dgm:pt>
    <dgm:pt modelId="{572D57EA-61FF-514D-A6D2-A5912670D9F3}" type="pres">
      <dgm:prSet presAssocID="{CCD5DCBF-DA1D-014B-BEB8-2190418376DD}" presName="tile1text" presStyleLbl="node1" presStyleIdx="0" presStyleCnt="4">
        <dgm:presLayoutVars>
          <dgm:chMax val="0"/>
          <dgm:chPref val="0"/>
          <dgm:bulletEnabled val="1"/>
        </dgm:presLayoutVars>
      </dgm:prSet>
      <dgm:spPr/>
      <dgm:t>
        <a:bodyPr/>
        <a:lstStyle/>
        <a:p>
          <a:endParaRPr lang="en-US"/>
        </a:p>
      </dgm:t>
    </dgm:pt>
    <dgm:pt modelId="{26816E0A-D6FF-F344-95C2-2C890C6BD85D}" type="pres">
      <dgm:prSet presAssocID="{CCD5DCBF-DA1D-014B-BEB8-2190418376DD}" presName="tile2" presStyleLbl="node1" presStyleIdx="1" presStyleCnt="4"/>
      <dgm:spPr>
        <a:prstGeom prst="round1Rect">
          <a:avLst/>
        </a:prstGeom>
      </dgm:spPr>
      <dgm:t>
        <a:bodyPr/>
        <a:lstStyle/>
        <a:p>
          <a:endParaRPr lang="en-US"/>
        </a:p>
      </dgm:t>
    </dgm:pt>
    <dgm:pt modelId="{432F141D-A3B4-864F-9287-FC46D3F25504}" type="pres">
      <dgm:prSet presAssocID="{CCD5DCBF-DA1D-014B-BEB8-2190418376DD}" presName="tile2text" presStyleLbl="node1" presStyleIdx="1" presStyleCnt="4">
        <dgm:presLayoutVars>
          <dgm:chMax val="0"/>
          <dgm:chPref val="0"/>
          <dgm:bulletEnabled val="1"/>
        </dgm:presLayoutVars>
      </dgm:prSet>
      <dgm:spPr/>
      <dgm:t>
        <a:bodyPr/>
        <a:lstStyle/>
        <a:p>
          <a:endParaRPr lang="en-US"/>
        </a:p>
      </dgm:t>
    </dgm:pt>
    <dgm:pt modelId="{398E2D0E-1199-8749-9087-D0AB55BA56B1}" type="pres">
      <dgm:prSet presAssocID="{CCD5DCBF-DA1D-014B-BEB8-2190418376DD}" presName="tile3" presStyleLbl="node1" presStyleIdx="2" presStyleCnt="4"/>
      <dgm:spPr>
        <a:prstGeom prst="round1Rect">
          <a:avLst/>
        </a:prstGeom>
      </dgm:spPr>
      <dgm:t>
        <a:bodyPr/>
        <a:lstStyle/>
        <a:p>
          <a:endParaRPr lang="en-US"/>
        </a:p>
      </dgm:t>
    </dgm:pt>
    <dgm:pt modelId="{299D9924-8DF9-9E4D-A0FA-B10DFE36D47C}" type="pres">
      <dgm:prSet presAssocID="{CCD5DCBF-DA1D-014B-BEB8-2190418376DD}" presName="tile3text" presStyleLbl="node1" presStyleIdx="2" presStyleCnt="4">
        <dgm:presLayoutVars>
          <dgm:chMax val="0"/>
          <dgm:chPref val="0"/>
          <dgm:bulletEnabled val="1"/>
        </dgm:presLayoutVars>
      </dgm:prSet>
      <dgm:spPr/>
      <dgm:t>
        <a:bodyPr/>
        <a:lstStyle/>
        <a:p>
          <a:endParaRPr lang="en-US"/>
        </a:p>
      </dgm:t>
    </dgm:pt>
    <dgm:pt modelId="{5DB3C61C-9B8F-5448-8D79-DD2935665B06}" type="pres">
      <dgm:prSet presAssocID="{CCD5DCBF-DA1D-014B-BEB8-2190418376DD}" presName="tile4" presStyleLbl="node1" presStyleIdx="3" presStyleCnt="4"/>
      <dgm:spPr>
        <a:prstGeom prst="round1Rect">
          <a:avLst/>
        </a:prstGeom>
      </dgm:spPr>
      <dgm:t>
        <a:bodyPr/>
        <a:lstStyle/>
        <a:p>
          <a:endParaRPr lang="en-US"/>
        </a:p>
      </dgm:t>
    </dgm:pt>
    <dgm:pt modelId="{21C96B06-60A2-B244-AC22-0EE4A8F8EACD}" type="pres">
      <dgm:prSet presAssocID="{CCD5DCBF-DA1D-014B-BEB8-2190418376DD}" presName="tile4text" presStyleLbl="node1" presStyleIdx="3" presStyleCnt="4">
        <dgm:presLayoutVars>
          <dgm:chMax val="0"/>
          <dgm:chPref val="0"/>
          <dgm:bulletEnabled val="1"/>
        </dgm:presLayoutVars>
      </dgm:prSet>
      <dgm:spPr/>
      <dgm:t>
        <a:bodyPr/>
        <a:lstStyle/>
        <a:p>
          <a:endParaRPr lang="en-US"/>
        </a:p>
      </dgm:t>
    </dgm:pt>
    <dgm:pt modelId="{B124701B-28BA-BA44-B0EA-2DFE5E7620DC}" type="pres">
      <dgm:prSet presAssocID="{CCD5DCBF-DA1D-014B-BEB8-2190418376DD}" presName="centerTile" presStyleLbl="fgShp" presStyleIdx="0" presStyleCnt="1">
        <dgm:presLayoutVars>
          <dgm:chMax val="0"/>
          <dgm:chPref val="0"/>
        </dgm:presLayoutVars>
      </dgm:prSet>
      <dgm:spPr>
        <a:prstGeom prst="roundRect">
          <a:avLst/>
        </a:prstGeom>
      </dgm:spPr>
      <dgm:t>
        <a:bodyPr/>
        <a:lstStyle/>
        <a:p>
          <a:endParaRPr lang="en-US"/>
        </a:p>
      </dgm:t>
    </dgm:pt>
  </dgm:ptLst>
  <dgm:cxnLst>
    <dgm:cxn modelId="{2F6F0E5B-3FBD-9849-935B-3961DCCF47C2}" srcId="{CCD5DCBF-DA1D-014B-BEB8-2190418376DD}" destId="{8BF91B20-51F0-9E49-9D8C-607EEF500837}" srcOrd="0" destOrd="0" parTransId="{810162A3-860E-9E44-9E1B-0C18AA669C62}" sibTransId="{3D29EAA9-F808-664C-86ED-E473E064E0CA}"/>
    <dgm:cxn modelId="{3B202B86-BCA1-46FD-8429-28311301BB89}" type="presOf" srcId="{AE34F4AF-E9D6-EA4B-9C97-9CB407DAB884}" destId="{572D57EA-61FF-514D-A6D2-A5912670D9F3}" srcOrd="1" destOrd="0" presId="urn:microsoft.com/office/officeart/2005/8/layout/matrix1"/>
    <dgm:cxn modelId="{C8E17A5D-464D-4DEE-8081-9929CF27F2E2}" type="presOf" srcId="{AE34F4AF-E9D6-EA4B-9C97-9CB407DAB884}" destId="{76B85B8C-9ADE-C24B-AF56-379AC5056AC4}" srcOrd="0" destOrd="0" presId="urn:microsoft.com/office/officeart/2005/8/layout/matrix1"/>
    <dgm:cxn modelId="{B1C93A33-3B22-C34C-BC46-B02B5A538663}" srcId="{8BF91B20-51F0-9E49-9D8C-607EEF500837}" destId="{6485D9C7-0991-0747-8747-F7604AA228BE}" srcOrd="3" destOrd="0" parTransId="{D6BDD3F3-0D1F-8148-997C-B1B26A350120}" sibTransId="{30296C23-5BBD-3641-A5D2-6ADBA64AB7BE}"/>
    <dgm:cxn modelId="{A2027F5B-2BAB-B14B-BB2F-3059799EE085}" srcId="{8BF91B20-51F0-9E49-9D8C-607EEF500837}" destId="{775732CF-6E34-B74F-9C95-4B40644E9618}" srcOrd="1" destOrd="0" parTransId="{F1410B4A-998F-C44C-A04C-D07947526D2E}" sibTransId="{4D0A429C-A4E5-C64B-8847-94FC11AC0CFC}"/>
    <dgm:cxn modelId="{463E7B35-F81E-4CA8-ACA1-752B0663D815}" type="presOf" srcId="{8BF91B20-51F0-9E49-9D8C-607EEF500837}" destId="{B124701B-28BA-BA44-B0EA-2DFE5E7620DC}" srcOrd="0" destOrd="0" presId="urn:microsoft.com/office/officeart/2005/8/layout/matrix1"/>
    <dgm:cxn modelId="{8D6C46CB-99A9-2E48-BBF0-D90478EACE37}" srcId="{8BF91B20-51F0-9E49-9D8C-607EEF500837}" destId="{895639B1-A695-5B40-9D77-142DA5492D7B}" srcOrd="2" destOrd="0" parTransId="{5EE2F3CE-A599-FD44-8DFD-D503D5DC86AF}" sibTransId="{4CBC6B73-2F85-0848-82F2-3DCBD3007A2F}"/>
    <dgm:cxn modelId="{BEB1940D-4C92-1848-8744-CC7BB5F541E8}" srcId="{8BF91B20-51F0-9E49-9D8C-607EEF500837}" destId="{AE34F4AF-E9D6-EA4B-9C97-9CB407DAB884}" srcOrd="0" destOrd="0" parTransId="{E05B9BAB-8325-9142-A3D5-04DD2E40F7E4}" sibTransId="{96B72061-630F-3C4A-8E73-FA38FDEDC515}"/>
    <dgm:cxn modelId="{5A05CE3C-49E6-4F5F-B240-65F689137552}" type="presOf" srcId="{775732CF-6E34-B74F-9C95-4B40644E9618}" destId="{26816E0A-D6FF-F344-95C2-2C890C6BD85D}" srcOrd="0" destOrd="0" presId="urn:microsoft.com/office/officeart/2005/8/layout/matrix1"/>
    <dgm:cxn modelId="{E12C311D-E57F-456A-96DA-B884F4C13F85}" type="presOf" srcId="{895639B1-A695-5B40-9D77-142DA5492D7B}" destId="{299D9924-8DF9-9E4D-A0FA-B10DFE36D47C}" srcOrd="1" destOrd="0" presId="urn:microsoft.com/office/officeart/2005/8/layout/matrix1"/>
    <dgm:cxn modelId="{730C9FE6-402C-4784-99FA-627E0F30DC84}" type="presOf" srcId="{6485D9C7-0991-0747-8747-F7604AA228BE}" destId="{21C96B06-60A2-B244-AC22-0EE4A8F8EACD}" srcOrd="1" destOrd="0" presId="urn:microsoft.com/office/officeart/2005/8/layout/matrix1"/>
    <dgm:cxn modelId="{11E24A0D-CA82-462A-8A9F-12BAA07061F0}" type="presOf" srcId="{CCD5DCBF-DA1D-014B-BEB8-2190418376DD}" destId="{F01195A1-A4C3-0944-BEEE-099ED9C83C40}" srcOrd="0" destOrd="0" presId="urn:microsoft.com/office/officeart/2005/8/layout/matrix1"/>
    <dgm:cxn modelId="{3611ECDE-D0FE-423F-960D-AC4300828B33}" type="presOf" srcId="{6485D9C7-0991-0747-8747-F7604AA228BE}" destId="{5DB3C61C-9B8F-5448-8D79-DD2935665B06}" srcOrd="0" destOrd="0" presId="urn:microsoft.com/office/officeart/2005/8/layout/matrix1"/>
    <dgm:cxn modelId="{2BF71CD9-C0D1-4807-87EA-F91CF5A05060}" type="presOf" srcId="{895639B1-A695-5B40-9D77-142DA5492D7B}" destId="{398E2D0E-1199-8749-9087-D0AB55BA56B1}" srcOrd="0" destOrd="0" presId="urn:microsoft.com/office/officeart/2005/8/layout/matrix1"/>
    <dgm:cxn modelId="{FCEDED46-D83D-4167-B2AA-F8AD042824E4}" type="presOf" srcId="{775732CF-6E34-B74F-9C95-4B40644E9618}" destId="{432F141D-A3B4-864F-9287-FC46D3F25504}" srcOrd="1" destOrd="0" presId="urn:microsoft.com/office/officeart/2005/8/layout/matrix1"/>
    <dgm:cxn modelId="{79FDBEDF-8139-4172-8872-052BAA38935E}" type="presParOf" srcId="{F01195A1-A4C3-0944-BEEE-099ED9C83C40}" destId="{5534A60C-F2FB-E041-ACBE-8EBBAAD5670C}" srcOrd="0" destOrd="0" presId="urn:microsoft.com/office/officeart/2005/8/layout/matrix1"/>
    <dgm:cxn modelId="{4F33883F-9765-40B1-B0D7-5103DE20CD29}" type="presParOf" srcId="{5534A60C-F2FB-E041-ACBE-8EBBAAD5670C}" destId="{76B85B8C-9ADE-C24B-AF56-379AC5056AC4}" srcOrd="0" destOrd="0" presId="urn:microsoft.com/office/officeart/2005/8/layout/matrix1"/>
    <dgm:cxn modelId="{969E95A3-30CB-48A0-BA5C-6373E4B74104}" type="presParOf" srcId="{5534A60C-F2FB-E041-ACBE-8EBBAAD5670C}" destId="{572D57EA-61FF-514D-A6D2-A5912670D9F3}" srcOrd="1" destOrd="0" presId="urn:microsoft.com/office/officeart/2005/8/layout/matrix1"/>
    <dgm:cxn modelId="{39CA1D44-5D15-4ECA-B709-7E7223D2017F}" type="presParOf" srcId="{5534A60C-F2FB-E041-ACBE-8EBBAAD5670C}" destId="{26816E0A-D6FF-F344-95C2-2C890C6BD85D}" srcOrd="2" destOrd="0" presId="urn:microsoft.com/office/officeart/2005/8/layout/matrix1"/>
    <dgm:cxn modelId="{DA370C32-64B4-4918-B851-41DB7D25AFA9}" type="presParOf" srcId="{5534A60C-F2FB-E041-ACBE-8EBBAAD5670C}" destId="{432F141D-A3B4-864F-9287-FC46D3F25504}" srcOrd="3" destOrd="0" presId="urn:microsoft.com/office/officeart/2005/8/layout/matrix1"/>
    <dgm:cxn modelId="{3ADE91DC-65EA-47A6-9E76-061EEF117FF4}" type="presParOf" srcId="{5534A60C-F2FB-E041-ACBE-8EBBAAD5670C}" destId="{398E2D0E-1199-8749-9087-D0AB55BA56B1}" srcOrd="4" destOrd="0" presId="urn:microsoft.com/office/officeart/2005/8/layout/matrix1"/>
    <dgm:cxn modelId="{3377DA54-1A93-4B61-92DA-E68CAFB0623D}" type="presParOf" srcId="{5534A60C-F2FB-E041-ACBE-8EBBAAD5670C}" destId="{299D9924-8DF9-9E4D-A0FA-B10DFE36D47C}" srcOrd="5" destOrd="0" presId="urn:microsoft.com/office/officeart/2005/8/layout/matrix1"/>
    <dgm:cxn modelId="{A3357198-DE43-4575-990A-4552F527514C}" type="presParOf" srcId="{5534A60C-F2FB-E041-ACBE-8EBBAAD5670C}" destId="{5DB3C61C-9B8F-5448-8D79-DD2935665B06}" srcOrd="6" destOrd="0" presId="urn:microsoft.com/office/officeart/2005/8/layout/matrix1"/>
    <dgm:cxn modelId="{A63149A2-3287-4B48-980A-B4A6CC177DDB}" type="presParOf" srcId="{5534A60C-F2FB-E041-ACBE-8EBBAAD5670C}" destId="{21C96B06-60A2-B244-AC22-0EE4A8F8EACD}" srcOrd="7" destOrd="0" presId="urn:microsoft.com/office/officeart/2005/8/layout/matrix1"/>
    <dgm:cxn modelId="{EE27EFE9-16E3-4D3B-BBFE-43373343E3F1}" type="presParOf" srcId="{F01195A1-A4C3-0944-BEEE-099ED9C83C40}" destId="{B124701B-28BA-BA44-B0EA-2DFE5E7620DC}" srcOrd="1" destOrd="0" presId="urn:microsoft.com/office/officeart/2005/8/layout/matrix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D3D9B12-9AA2-2F4E-A2AE-D45958400B12}" type="doc">
      <dgm:prSet loTypeId="urn:microsoft.com/office/officeart/2005/8/layout/matrix3" loCatId="" qsTypeId="urn:microsoft.com/office/officeart/2005/8/quickstyle/simple4" qsCatId="simple" csTypeId="urn:microsoft.com/office/officeart/2005/8/colors/colorful1#4" csCatId="colorful" phldr="1"/>
      <dgm:spPr/>
      <dgm:t>
        <a:bodyPr/>
        <a:lstStyle/>
        <a:p>
          <a:endParaRPr lang="en-US"/>
        </a:p>
      </dgm:t>
    </dgm:pt>
    <dgm:pt modelId="{A2194B97-98A7-B84A-96D4-B0F808D64B1A}">
      <dgm:prSet phldrT="[Text]"/>
      <dgm:spPr>
        <a:xfrm>
          <a:off x="1195578" y="497077"/>
          <a:ext cx="2040636" cy="2040636"/>
        </a:xfrm>
        <a:gradFill rotWithShape="0">
          <a:gsLst>
            <a:gs pos="38000">
              <a:srgbClr val="FEA022">
                <a:hueOff val="0"/>
                <a:satOff val="0"/>
                <a:lumOff val="0"/>
                <a:alphaOff val="0"/>
                <a:satMod val="120000"/>
              </a:srgbClr>
            </a:gs>
            <a:gs pos="100000">
              <a:srgbClr val="FEA022">
                <a:hueOff val="0"/>
                <a:satOff val="0"/>
                <a:lumOff val="0"/>
                <a:alphaOff val="0"/>
                <a:shade val="60000"/>
                <a:satMod val="180000"/>
                <a:lumMod val="70000"/>
              </a:srgbClr>
            </a:gs>
          </a:gsLst>
          <a:lin ang="4680000" scaled="0"/>
        </a:gra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dgm:spPr>
      <dgm:t>
        <a:bodyPr/>
        <a:lstStyle/>
        <a:p>
          <a:r>
            <a:rPr lang="en-US" dirty="0" err="1" smtClean="0">
              <a:solidFill>
                <a:sysClr val="window" lastClr="FFFFFF"/>
              </a:solidFill>
              <a:latin typeface="Rockwell"/>
              <a:ea typeface="+mn-ea"/>
              <a:cs typeface="+mn-cs"/>
            </a:rPr>
            <a:t>Perguruan</a:t>
          </a:r>
          <a:r>
            <a:rPr lang="en-US" dirty="0" smtClean="0">
              <a:solidFill>
                <a:sysClr val="window" lastClr="FFFFFF"/>
              </a:solidFill>
              <a:latin typeface="Rockwell"/>
              <a:ea typeface="+mn-ea"/>
              <a:cs typeface="+mn-cs"/>
            </a:rPr>
            <a:t> </a:t>
          </a:r>
          <a:r>
            <a:rPr lang="en-US" dirty="0" err="1" smtClean="0">
              <a:solidFill>
                <a:sysClr val="window" lastClr="FFFFFF"/>
              </a:solidFill>
              <a:latin typeface="Rockwell"/>
              <a:ea typeface="+mn-ea"/>
              <a:cs typeface="+mn-cs"/>
            </a:rPr>
            <a:t>Tinggi</a:t>
          </a:r>
          <a:endParaRPr lang="en-US" dirty="0">
            <a:solidFill>
              <a:sysClr val="window" lastClr="FFFFFF"/>
            </a:solidFill>
            <a:latin typeface="Rockwell"/>
            <a:ea typeface="+mn-ea"/>
            <a:cs typeface="+mn-cs"/>
          </a:endParaRPr>
        </a:p>
      </dgm:t>
    </dgm:pt>
    <dgm:pt modelId="{6E554999-32CF-E04C-9E1A-02CC5EAA08C2}" type="parTrans" cxnId="{FB538115-9136-E041-B4F1-01818A856130}">
      <dgm:prSet/>
      <dgm:spPr/>
      <dgm:t>
        <a:bodyPr/>
        <a:lstStyle/>
        <a:p>
          <a:endParaRPr lang="en-US">
            <a:solidFill>
              <a:schemeClr val="bg1"/>
            </a:solidFill>
          </a:endParaRPr>
        </a:p>
      </dgm:t>
    </dgm:pt>
    <dgm:pt modelId="{5BE9B167-BB10-534C-8326-22B823A9B182}" type="sibTrans" cxnId="{FB538115-9136-E041-B4F1-01818A856130}">
      <dgm:prSet/>
      <dgm:spPr/>
      <dgm:t>
        <a:bodyPr/>
        <a:lstStyle/>
        <a:p>
          <a:endParaRPr lang="en-US">
            <a:solidFill>
              <a:schemeClr val="bg1"/>
            </a:solidFill>
          </a:endParaRPr>
        </a:p>
      </dgm:t>
    </dgm:pt>
    <dgm:pt modelId="{4A649E1A-64E1-264B-97D1-E54534210CF5}">
      <dgm:prSet phldrT="[Text]"/>
      <dgm:spPr>
        <a:xfrm>
          <a:off x="3393186" y="497077"/>
          <a:ext cx="2040636" cy="2040636"/>
        </a:xfrm>
        <a:gradFill rotWithShape="0">
          <a:gsLst>
            <a:gs pos="38000">
              <a:srgbClr val="FF6700">
                <a:hueOff val="0"/>
                <a:satOff val="0"/>
                <a:lumOff val="0"/>
                <a:alphaOff val="0"/>
                <a:satMod val="120000"/>
              </a:srgbClr>
            </a:gs>
            <a:gs pos="100000">
              <a:srgbClr val="FF6700">
                <a:hueOff val="0"/>
                <a:satOff val="0"/>
                <a:lumOff val="0"/>
                <a:alphaOff val="0"/>
                <a:shade val="60000"/>
                <a:satMod val="180000"/>
                <a:lumMod val="70000"/>
              </a:srgbClr>
            </a:gs>
          </a:gsLst>
          <a:lin ang="4680000" scaled="0"/>
        </a:gra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dgm:spPr>
      <dgm:t>
        <a:bodyPr/>
        <a:lstStyle/>
        <a:p>
          <a:r>
            <a:rPr lang="en-US" dirty="0" err="1" smtClean="0">
              <a:solidFill>
                <a:sysClr val="window" lastClr="FFFFFF"/>
              </a:solidFill>
              <a:latin typeface="Rockwell"/>
              <a:ea typeface="+mn-ea"/>
              <a:cs typeface="+mn-cs"/>
            </a:rPr>
            <a:t>Lembaga</a:t>
          </a:r>
          <a:r>
            <a:rPr lang="en-US" dirty="0" smtClean="0">
              <a:solidFill>
                <a:sysClr val="window" lastClr="FFFFFF"/>
              </a:solidFill>
              <a:latin typeface="Rockwell"/>
              <a:ea typeface="+mn-ea"/>
              <a:cs typeface="+mn-cs"/>
            </a:rPr>
            <a:t> </a:t>
          </a:r>
          <a:r>
            <a:rPr lang="en-US" dirty="0" err="1" smtClean="0">
              <a:solidFill>
                <a:sysClr val="window" lastClr="FFFFFF"/>
              </a:solidFill>
              <a:latin typeface="Rockwell"/>
              <a:ea typeface="+mn-ea"/>
              <a:cs typeface="+mn-cs"/>
            </a:rPr>
            <a:t>Litbang</a:t>
          </a:r>
          <a:endParaRPr lang="en-US" dirty="0">
            <a:solidFill>
              <a:sysClr val="window" lastClr="FFFFFF"/>
            </a:solidFill>
            <a:latin typeface="Rockwell"/>
            <a:ea typeface="+mn-ea"/>
            <a:cs typeface="+mn-cs"/>
          </a:endParaRPr>
        </a:p>
      </dgm:t>
    </dgm:pt>
    <dgm:pt modelId="{3F8422CE-57B8-1F4A-B4BF-C561C6886068}" type="parTrans" cxnId="{D02F8CEB-B49C-4E42-A424-E005457F0136}">
      <dgm:prSet/>
      <dgm:spPr/>
      <dgm:t>
        <a:bodyPr/>
        <a:lstStyle/>
        <a:p>
          <a:endParaRPr lang="en-US">
            <a:solidFill>
              <a:schemeClr val="bg1"/>
            </a:solidFill>
          </a:endParaRPr>
        </a:p>
      </dgm:t>
    </dgm:pt>
    <dgm:pt modelId="{F145C2CF-7111-CA4D-AF18-D19FE5E7645B}" type="sibTrans" cxnId="{D02F8CEB-B49C-4E42-A424-E005457F0136}">
      <dgm:prSet/>
      <dgm:spPr/>
      <dgm:t>
        <a:bodyPr/>
        <a:lstStyle/>
        <a:p>
          <a:endParaRPr lang="en-US">
            <a:solidFill>
              <a:schemeClr val="bg1"/>
            </a:solidFill>
          </a:endParaRPr>
        </a:p>
      </dgm:t>
    </dgm:pt>
    <dgm:pt modelId="{A96393AF-9A8F-454B-A4D1-AA4FDC0C45CB}">
      <dgm:prSet phldrT="[Text]"/>
      <dgm:spPr>
        <a:xfrm>
          <a:off x="1195578" y="2694685"/>
          <a:ext cx="2040636" cy="2040636"/>
        </a:xfrm>
        <a:gradFill rotWithShape="0">
          <a:gsLst>
            <a:gs pos="38000">
              <a:srgbClr val="70A525">
                <a:hueOff val="0"/>
                <a:satOff val="0"/>
                <a:lumOff val="0"/>
                <a:alphaOff val="0"/>
                <a:satMod val="120000"/>
              </a:srgbClr>
            </a:gs>
            <a:gs pos="100000">
              <a:srgbClr val="70A525">
                <a:hueOff val="0"/>
                <a:satOff val="0"/>
                <a:lumOff val="0"/>
                <a:alphaOff val="0"/>
                <a:shade val="60000"/>
                <a:satMod val="180000"/>
                <a:lumMod val="70000"/>
              </a:srgbClr>
            </a:gs>
          </a:gsLst>
          <a:lin ang="4680000" scaled="0"/>
        </a:gra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dgm:spPr>
      <dgm:t>
        <a:bodyPr/>
        <a:lstStyle/>
        <a:p>
          <a:r>
            <a:rPr lang="en-US" dirty="0" err="1" smtClean="0">
              <a:solidFill>
                <a:sysClr val="window" lastClr="FFFFFF"/>
              </a:solidFill>
              <a:latin typeface="Rockwell"/>
              <a:ea typeface="+mn-ea"/>
              <a:cs typeface="+mn-cs"/>
            </a:rPr>
            <a:t>Badan</a:t>
          </a:r>
          <a:r>
            <a:rPr lang="en-US" dirty="0" smtClean="0">
              <a:solidFill>
                <a:sysClr val="window" lastClr="FFFFFF"/>
              </a:solidFill>
              <a:latin typeface="Rockwell"/>
              <a:ea typeface="+mn-ea"/>
              <a:cs typeface="+mn-cs"/>
            </a:rPr>
            <a:t> Usaha</a:t>
          </a:r>
          <a:endParaRPr lang="en-US" dirty="0">
            <a:solidFill>
              <a:sysClr val="window" lastClr="FFFFFF"/>
            </a:solidFill>
            <a:latin typeface="Rockwell"/>
            <a:ea typeface="+mn-ea"/>
            <a:cs typeface="+mn-cs"/>
          </a:endParaRPr>
        </a:p>
      </dgm:t>
    </dgm:pt>
    <dgm:pt modelId="{9C9B12D6-2EDF-904C-B1A1-23F2AED2ABAE}" type="parTrans" cxnId="{24F6D4E9-221B-854A-953A-CC3825EA1F6F}">
      <dgm:prSet/>
      <dgm:spPr/>
      <dgm:t>
        <a:bodyPr/>
        <a:lstStyle/>
        <a:p>
          <a:endParaRPr lang="en-US">
            <a:solidFill>
              <a:schemeClr val="bg1"/>
            </a:solidFill>
          </a:endParaRPr>
        </a:p>
      </dgm:t>
    </dgm:pt>
    <dgm:pt modelId="{6727B045-BD03-5F4C-9DFB-C670E77262B1}" type="sibTrans" cxnId="{24F6D4E9-221B-854A-953A-CC3825EA1F6F}">
      <dgm:prSet/>
      <dgm:spPr/>
      <dgm:t>
        <a:bodyPr/>
        <a:lstStyle/>
        <a:p>
          <a:endParaRPr lang="en-US">
            <a:solidFill>
              <a:schemeClr val="bg1"/>
            </a:solidFill>
          </a:endParaRPr>
        </a:p>
      </dgm:t>
    </dgm:pt>
    <dgm:pt modelId="{4742296F-640D-1343-93A1-47369FB06A2E}">
      <dgm:prSet phldrT="[Text]"/>
      <dgm:spPr>
        <a:xfrm>
          <a:off x="3393186" y="2694685"/>
          <a:ext cx="2040636" cy="2040636"/>
        </a:xfrm>
        <a:gradFill rotWithShape="0">
          <a:gsLst>
            <a:gs pos="38000">
              <a:srgbClr val="A5D848">
                <a:hueOff val="0"/>
                <a:satOff val="0"/>
                <a:lumOff val="0"/>
                <a:alphaOff val="0"/>
                <a:satMod val="120000"/>
              </a:srgbClr>
            </a:gs>
            <a:gs pos="100000">
              <a:srgbClr val="A5D848">
                <a:hueOff val="0"/>
                <a:satOff val="0"/>
                <a:lumOff val="0"/>
                <a:alphaOff val="0"/>
                <a:shade val="60000"/>
                <a:satMod val="180000"/>
                <a:lumMod val="70000"/>
              </a:srgbClr>
            </a:gs>
          </a:gsLst>
          <a:lin ang="4680000" scaled="0"/>
        </a:gra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dgm:spPr>
      <dgm:t>
        <a:bodyPr/>
        <a:lstStyle/>
        <a:p>
          <a:r>
            <a:rPr lang="en-US" dirty="0" err="1" smtClean="0">
              <a:solidFill>
                <a:sysClr val="window" lastClr="FFFFFF"/>
              </a:solidFill>
              <a:latin typeface="Rockwell"/>
              <a:ea typeface="+mn-ea"/>
              <a:cs typeface="+mn-cs"/>
            </a:rPr>
            <a:t>Lembaga</a:t>
          </a:r>
          <a:r>
            <a:rPr lang="en-US" dirty="0" smtClean="0">
              <a:solidFill>
                <a:sysClr val="window" lastClr="FFFFFF"/>
              </a:solidFill>
              <a:latin typeface="Rockwell"/>
              <a:ea typeface="+mn-ea"/>
              <a:cs typeface="+mn-cs"/>
            </a:rPr>
            <a:t> </a:t>
          </a:r>
          <a:r>
            <a:rPr lang="en-US" dirty="0" err="1" smtClean="0">
              <a:solidFill>
                <a:sysClr val="window" lastClr="FFFFFF"/>
              </a:solidFill>
              <a:latin typeface="Rockwell"/>
              <a:ea typeface="+mn-ea"/>
              <a:cs typeface="+mn-cs"/>
            </a:rPr>
            <a:t>Penunjang</a:t>
          </a:r>
          <a:endParaRPr lang="en-US" dirty="0">
            <a:solidFill>
              <a:sysClr val="window" lastClr="FFFFFF"/>
            </a:solidFill>
            <a:latin typeface="Rockwell"/>
            <a:ea typeface="+mn-ea"/>
            <a:cs typeface="+mn-cs"/>
          </a:endParaRPr>
        </a:p>
      </dgm:t>
    </dgm:pt>
    <dgm:pt modelId="{8ECBD33D-0022-CF45-A738-11A94408AACE}" type="parTrans" cxnId="{656AEF3F-D935-C94F-B966-1A53C6493645}">
      <dgm:prSet/>
      <dgm:spPr/>
      <dgm:t>
        <a:bodyPr/>
        <a:lstStyle/>
        <a:p>
          <a:endParaRPr lang="en-US">
            <a:solidFill>
              <a:schemeClr val="bg1"/>
            </a:solidFill>
          </a:endParaRPr>
        </a:p>
      </dgm:t>
    </dgm:pt>
    <dgm:pt modelId="{FD8086C9-566E-1642-8730-84DCADB20529}" type="sibTrans" cxnId="{656AEF3F-D935-C94F-B966-1A53C6493645}">
      <dgm:prSet/>
      <dgm:spPr/>
      <dgm:t>
        <a:bodyPr/>
        <a:lstStyle/>
        <a:p>
          <a:endParaRPr lang="en-US">
            <a:solidFill>
              <a:schemeClr val="bg1"/>
            </a:solidFill>
          </a:endParaRPr>
        </a:p>
      </dgm:t>
    </dgm:pt>
    <dgm:pt modelId="{93BC564C-081F-AF4E-84CD-BAD818505352}" type="pres">
      <dgm:prSet presAssocID="{CD3D9B12-9AA2-2F4E-A2AE-D45958400B12}" presName="matrix" presStyleCnt="0">
        <dgm:presLayoutVars>
          <dgm:chMax val="1"/>
          <dgm:dir/>
          <dgm:resizeHandles val="exact"/>
        </dgm:presLayoutVars>
      </dgm:prSet>
      <dgm:spPr/>
      <dgm:t>
        <a:bodyPr/>
        <a:lstStyle/>
        <a:p>
          <a:endParaRPr lang="en-US"/>
        </a:p>
      </dgm:t>
    </dgm:pt>
    <dgm:pt modelId="{85A5F987-78FD-5042-A6E4-73946BD0F55B}" type="pres">
      <dgm:prSet presAssocID="{CD3D9B12-9AA2-2F4E-A2AE-D45958400B12}" presName="diamond" presStyleLbl="bgShp" presStyleIdx="0" presStyleCnt="1"/>
      <dgm:spPr>
        <a:xfrm>
          <a:off x="698500" y="0"/>
          <a:ext cx="5232400" cy="5232400"/>
        </a:xfrm>
        <a:prstGeom prst="diamond">
          <a:avLst/>
        </a:prstGeom>
        <a:solidFill>
          <a:srgbClr val="FEA022">
            <a:tint val="40000"/>
            <a:hueOff val="0"/>
            <a:satOff val="0"/>
            <a:lumOff val="0"/>
            <a:alphaOff val="0"/>
          </a:srgbClr>
        </a:solidFill>
        <a:ln>
          <a:noFill/>
        </a:ln>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dgm:spPr>
      <dgm:t>
        <a:bodyPr/>
        <a:lstStyle/>
        <a:p>
          <a:endParaRPr lang="en-US"/>
        </a:p>
      </dgm:t>
    </dgm:pt>
    <dgm:pt modelId="{A205748B-28ED-4642-B9A7-969E25B71D7F}" type="pres">
      <dgm:prSet presAssocID="{CD3D9B12-9AA2-2F4E-A2AE-D45958400B12}" presName="quad1" presStyleLbl="node1" presStyleIdx="0" presStyleCnt="4">
        <dgm:presLayoutVars>
          <dgm:chMax val="0"/>
          <dgm:chPref val="0"/>
          <dgm:bulletEnabled val="1"/>
        </dgm:presLayoutVars>
      </dgm:prSet>
      <dgm:spPr>
        <a:prstGeom prst="roundRect">
          <a:avLst/>
        </a:prstGeom>
      </dgm:spPr>
      <dgm:t>
        <a:bodyPr/>
        <a:lstStyle/>
        <a:p>
          <a:endParaRPr lang="en-US"/>
        </a:p>
      </dgm:t>
    </dgm:pt>
    <dgm:pt modelId="{876D6FE7-DF53-994F-8E42-39C016426A79}" type="pres">
      <dgm:prSet presAssocID="{CD3D9B12-9AA2-2F4E-A2AE-D45958400B12}" presName="quad2" presStyleLbl="node1" presStyleIdx="1" presStyleCnt="4">
        <dgm:presLayoutVars>
          <dgm:chMax val="0"/>
          <dgm:chPref val="0"/>
          <dgm:bulletEnabled val="1"/>
        </dgm:presLayoutVars>
      </dgm:prSet>
      <dgm:spPr>
        <a:prstGeom prst="roundRect">
          <a:avLst/>
        </a:prstGeom>
      </dgm:spPr>
      <dgm:t>
        <a:bodyPr/>
        <a:lstStyle/>
        <a:p>
          <a:endParaRPr lang="en-US"/>
        </a:p>
      </dgm:t>
    </dgm:pt>
    <dgm:pt modelId="{FF520F21-EC2F-CC49-AFBA-D91F9BB02DC0}" type="pres">
      <dgm:prSet presAssocID="{CD3D9B12-9AA2-2F4E-A2AE-D45958400B12}" presName="quad3" presStyleLbl="node1" presStyleIdx="2" presStyleCnt="4">
        <dgm:presLayoutVars>
          <dgm:chMax val="0"/>
          <dgm:chPref val="0"/>
          <dgm:bulletEnabled val="1"/>
        </dgm:presLayoutVars>
      </dgm:prSet>
      <dgm:spPr>
        <a:prstGeom prst="roundRect">
          <a:avLst/>
        </a:prstGeom>
      </dgm:spPr>
      <dgm:t>
        <a:bodyPr/>
        <a:lstStyle/>
        <a:p>
          <a:endParaRPr lang="en-US"/>
        </a:p>
      </dgm:t>
    </dgm:pt>
    <dgm:pt modelId="{3A923B5F-CAA0-0C41-A720-A9C41B3D9C39}" type="pres">
      <dgm:prSet presAssocID="{CD3D9B12-9AA2-2F4E-A2AE-D45958400B12}" presName="quad4" presStyleLbl="node1" presStyleIdx="3" presStyleCnt="4">
        <dgm:presLayoutVars>
          <dgm:chMax val="0"/>
          <dgm:chPref val="0"/>
          <dgm:bulletEnabled val="1"/>
        </dgm:presLayoutVars>
      </dgm:prSet>
      <dgm:spPr>
        <a:prstGeom prst="roundRect">
          <a:avLst/>
        </a:prstGeom>
      </dgm:spPr>
      <dgm:t>
        <a:bodyPr/>
        <a:lstStyle/>
        <a:p>
          <a:endParaRPr lang="en-US"/>
        </a:p>
      </dgm:t>
    </dgm:pt>
  </dgm:ptLst>
  <dgm:cxnLst>
    <dgm:cxn modelId="{656AEF3F-D935-C94F-B966-1A53C6493645}" srcId="{CD3D9B12-9AA2-2F4E-A2AE-D45958400B12}" destId="{4742296F-640D-1343-93A1-47369FB06A2E}" srcOrd="3" destOrd="0" parTransId="{8ECBD33D-0022-CF45-A738-11A94408AACE}" sibTransId="{FD8086C9-566E-1642-8730-84DCADB20529}"/>
    <dgm:cxn modelId="{3277C911-FD52-4BB8-A874-931932CC8266}" type="presOf" srcId="{CD3D9B12-9AA2-2F4E-A2AE-D45958400B12}" destId="{93BC564C-081F-AF4E-84CD-BAD818505352}" srcOrd="0" destOrd="0" presId="urn:microsoft.com/office/officeart/2005/8/layout/matrix3"/>
    <dgm:cxn modelId="{D4FD7E4A-8FDF-4761-BD4E-C19AC6345928}" type="presOf" srcId="{4A649E1A-64E1-264B-97D1-E54534210CF5}" destId="{876D6FE7-DF53-994F-8E42-39C016426A79}" srcOrd="0" destOrd="0" presId="urn:microsoft.com/office/officeart/2005/8/layout/matrix3"/>
    <dgm:cxn modelId="{FB538115-9136-E041-B4F1-01818A856130}" srcId="{CD3D9B12-9AA2-2F4E-A2AE-D45958400B12}" destId="{A2194B97-98A7-B84A-96D4-B0F808D64B1A}" srcOrd="0" destOrd="0" parTransId="{6E554999-32CF-E04C-9E1A-02CC5EAA08C2}" sibTransId="{5BE9B167-BB10-534C-8326-22B823A9B182}"/>
    <dgm:cxn modelId="{41114893-F21D-47DF-BB9F-C755386B1FA4}" type="presOf" srcId="{A96393AF-9A8F-454B-A4D1-AA4FDC0C45CB}" destId="{FF520F21-EC2F-CC49-AFBA-D91F9BB02DC0}" srcOrd="0" destOrd="0" presId="urn:microsoft.com/office/officeart/2005/8/layout/matrix3"/>
    <dgm:cxn modelId="{24F6D4E9-221B-854A-953A-CC3825EA1F6F}" srcId="{CD3D9B12-9AA2-2F4E-A2AE-D45958400B12}" destId="{A96393AF-9A8F-454B-A4D1-AA4FDC0C45CB}" srcOrd="2" destOrd="0" parTransId="{9C9B12D6-2EDF-904C-B1A1-23F2AED2ABAE}" sibTransId="{6727B045-BD03-5F4C-9DFB-C670E77262B1}"/>
    <dgm:cxn modelId="{DD698307-7DA7-4396-B28D-35A07C55E062}" type="presOf" srcId="{4742296F-640D-1343-93A1-47369FB06A2E}" destId="{3A923B5F-CAA0-0C41-A720-A9C41B3D9C39}" srcOrd="0" destOrd="0" presId="urn:microsoft.com/office/officeart/2005/8/layout/matrix3"/>
    <dgm:cxn modelId="{D8FEC589-C917-4922-BD4D-B1EEF710A0D4}" type="presOf" srcId="{A2194B97-98A7-B84A-96D4-B0F808D64B1A}" destId="{A205748B-28ED-4642-B9A7-969E25B71D7F}" srcOrd="0" destOrd="0" presId="urn:microsoft.com/office/officeart/2005/8/layout/matrix3"/>
    <dgm:cxn modelId="{D02F8CEB-B49C-4E42-A424-E005457F0136}" srcId="{CD3D9B12-9AA2-2F4E-A2AE-D45958400B12}" destId="{4A649E1A-64E1-264B-97D1-E54534210CF5}" srcOrd="1" destOrd="0" parTransId="{3F8422CE-57B8-1F4A-B4BF-C561C6886068}" sibTransId="{F145C2CF-7111-CA4D-AF18-D19FE5E7645B}"/>
    <dgm:cxn modelId="{622A6A88-4DCF-4288-BC78-6BCFF5821256}" type="presParOf" srcId="{93BC564C-081F-AF4E-84CD-BAD818505352}" destId="{85A5F987-78FD-5042-A6E4-73946BD0F55B}" srcOrd="0" destOrd="0" presId="urn:microsoft.com/office/officeart/2005/8/layout/matrix3"/>
    <dgm:cxn modelId="{CD942FBE-3C9C-4799-B716-25FAF8770012}" type="presParOf" srcId="{93BC564C-081F-AF4E-84CD-BAD818505352}" destId="{A205748B-28ED-4642-B9A7-969E25B71D7F}" srcOrd="1" destOrd="0" presId="urn:microsoft.com/office/officeart/2005/8/layout/matrix3"/>
    <dgm:cxn modelId="{C3AC399F-5F05-4872-92C4-B6F108D07D91}" type="presParOf" srcId="{93BC564C-081F-AF4E-84CD-BAD818505352}" destId="{876D6FE7-DF53-994F-8E42-39C016426A79}" srcOrd="2" destOrd="0" presId="urn:microsoft.com/office/officeart/2005/8/layout/matrix3"/>
    <dgm:cxn modelId="{126FE185-1B0E-4857-8D37-8A7153943AD7}" type="presParOf" srcId="{93BC564C-081F-AF4E-84CD-BAD818505352}" destId="{FF520F21-EC2F-CC49-AFBA-D91F9BB02DC0}" srcOrd="3" destOrd="0" presId="urn:microsoft.com/office/officeart/2005/8/layout/matrix3"/>
    <dgm:cxn modelId="{64A70989-E9D6-45A1-9F70-83F1CB57F955}" type="presParOf" srcId="{93BC564C-081F-AF4E-84CD-BAD818505352}" destId="{3A923B5F-CAA0-0C41-A720-A9C41B3D9C39}"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4B9BC-C91D-AF44-837E-C72898DF705E}">
      <dsp:nvSpPr>
        <dsp:cNvPr id="0" name=""/>
        <dsp:cNvSpPr/>
      </dsp:nvSpPr>
      <dsp:spPr>
        <a:xfrm>
          <a:off x="143023" y="1019247"/>
          <a:ext cx="3372921" cy="105403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3935" tIns="99060" rIns="99060" bIns="99060" numCol="1" spcCol="1270" anchor="ctr" anchorCtr="0">
          <a:noAutofit/>
        </a:bodyPr>
        <a:lstStyle/>
        <a:p>
          <a:pPr lvl="0" algn="l" defTabSz="1155700">
            <a:lnSpc>
              <a:spcPct val="90000"/>
            </a:lnSpc>
            <a:spcBef>
              <a:spcPct val="0"/>
            </a:spcBef>
            <a:spcAft>
              <a:spcPct val="35000"/>
            </a:spcAft>
          </a:pPr>
          <a:r>
            <a:rPr lang="en-US" sz="2600" kern="1200" dirty="0" err="1" smtClean="0"/>
            <a:t>Pendahuluan</a:t>
          </a:r>
          <a:endParaRPr lang="en-US" sz="2600" kern="1200" dirty="0"/>
        </a:p>
      </dsp:txBody>
      <dsp:txXfrm>
        <a:off x="143023" y="1019247"/>
        <a:ext cx="3372921" cy="1054037"/>
      </dsp:txXfrm>
    </dsp:sp>
    <dsp:sp modelId="{6D8F87DF-FC2D-594F-A3F5-4F34060549DE}">
      <dsp:nvSpPr>
        <dsp:cNvPr id="0" name=""/>
        <dsp:cNvSpPr/>
      </dsp:nvSpPr>
      <dsp:spPr>
        <a:xfrm>
          <a:off x="2485" y="866997"/>
          <a:ext cx="737826" cy="1106739"/>
        </a:xfrm>
        <a:prstGeom prst="rect">
          <a:avLst/>
        </a:prstGeom>
        <a:solidFill>
          <a:srgbClr val="FF9933"/>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AC3F695-C665-3941-B95D-C80B96502E92}">
      <dsp:nvSpPr>
        <dsp:cNvPr id="0" name=""/>
        <dsp:cNvSpPr/>
      </dsp:nvSpPr>
      <dsp:spPr>
        <a:xfrm>
          <a:off x="3863593" y="1019247"/>
          <a:ext cx="3372921" cy="105403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3935" tIns="99060" rIns="99060" bIns="99060" numCol="1" spcCol="1270" anchor="ctr" anchorCtr="0">
          <a:noAutofit/>
        </a:bodyPr>
        <a:lstStyle/>
        <a:p>
          <a:pPr lvl="0" algn="l" defTabSz="1155700">
            <a:lnSpc>
              <a:spcPct val="90000"/>
            </a:lnSpc>
            <a:spcBef>
              <a:spcPct val="0"/>
            </a:spcBef>
            <a:spcAft>
              <a:spcPct val="35000"/>
            </a:spcAft>
          </a:pPr>
          <a:r>
            <a:rPr lang="en-US" sz="2600" kern="1200" dirty="0" err="1" smtClean="0"/>
            <a:t>Komersialisasi</a:t>
          </a:r>
          <a:r>
            <a:rPr lang="en-US" sz="2600" kern="1200" dirty="0" smtClean="0"/>
            <a:t> IPTEK</a:t>
          </a:r>
          <a:endParaRPr lang="en-US" sz="2600" kern="1200" dirty="0"/>
        </a:p>
      </dsp:txBody>
      <dsp:txXfrm>
        <a:off x="3863593" y="1019247"/>
        <a:ext cx="3372921" cy="1054037"/>
      </dsp:txXfrm>
    </dsp:sp>
    <dsp:sp modelId="{EE495A3F-A471-F344-83CE-42C50DE74CF3}">
      <dsp:nvSpPr>
        <dsp:cNvPr id="0" name=""/>
        <dsp:cNvSpPr/>
      </dsp:nvSpPr>
      <dsp:spPr>
        <a:xfrm>
          <a:off x="3723054" y="866997"/>
          <a:ext cx="737826" cy="1106739"/>
        </a:xfrm>
        <a:prstGeom prst="rect">
          <a:avLst/>
        </a:prstGeom>
        <a:solidFill>
          <a:srgbClr val="0070C0"/>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0CEA2B8-2038-AA43-84CF-3F1ADE620307}">
      <dsp:nvSpPr>
        <dsp:cNvPr id="0" name=""/>
        <dsp:cNvSpPr/>
      </dsp:nvSpPr>
      <dsp:spPr>
        <a:xfrm>
          <a:off x="143023" y="2346164"/>
          <a:ext cx="3372921" cy="105403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3935" tIns="99060" rIns="99060" bIns="99060" numCol="1" spcCol="1270" anchor="ctr" anchorCtr="0">
          <a:noAutofit/>
        </a:bodyPr>
        <a:lstStyle/>
        <a:p>
          <a:pPr lvl="0" algn="l" defTabSz="1155700">
            <a:lnSpc>
              <a:spcPct val="90000"/>
            </a:lnSpc>
            <a:spcBef>
              <a:spcPct val="0"/>
            </a:spcBef>
            <a:spcAft>
              <a:spcPct val="35000"/>
            </a:spcAft>
          </a:pPr>
          <a:r>
            <a:rPr lang="en-US" sz="2600" kern="1200" dirty="0" err="1" smtClean="0"/>
            <a:t>Peran</a:t>
          </a:r>
          <a:r>
            <a:rPr lang="en-US" sz="2600" kern="1200" dirty="0" smtClean="0"/>
            <a:t> </a:t>
          </a:r>
          <a:r>
            <a:rPr lang="en-US" sz="2600" kern="1200" dirty="0" err="1" smtClean="0"/>
            <a:t>Perguruan</a:t>
          </a:r>
          <a:r>
            <a:rPr lang="en-US" sz="2600" kern="1200" dirty="0" smtClean="0"/>
            <a:t> </a:t>
          </a:r>
          <a:r>
            <a:rPr lang="en-US" sz="2600" kern="1200" dirty="0" err="1" smtClean="0"/>
            <a:t>Tinggi</a:t>
          </a:r>
          <a:endParaRPr lang="en-US" sz="2600" kern="1200" dirty="0" smtClean="0"/>
        </a:p>
      </dsp:txBody>
      <dsp:txXfrm>
        <a:off x="143023" y="2346164"/>
        <a:ext cx="3372921" cy="1054037"/>
      </dsp:txXfrm>
    </dsp:sp>
    <dsp:sp modelId="{893498BD-F937-6C4A-817C-96376AFBB40A}">
      <dsp:nvSpPr>
        <dsp:cNvPr id="0" name=""/>
        <dsp:cNvSpPr/>
      </dsp:nvSpPr>
      <dsp:spPr>
        <a:xfrm>
          <a:off x="2485" y="2193914"/>
          <a:ext cx="737826" cy="1106739"/>
        </a:xfrm>
        <a:prstGeom prst="rect">
          <a:avLst/>
        </a:prstGeom>
        <a:solidFill>
          <a:srgbClr val="19973A"/>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74C381D-032D-3346-B474-39D9448445A8}">
      <dsp:nvSpPr>
        <dsp:cNvPr id="0" name=""/>
        <dsp:cNvSpPr/>
      </dsp:nvSpPr>
      <dsp:spPr>
        <a:xfrm>
          <a:off x="3863593" y="2346164"/>
          <a:ext cx="3372921" cy="105403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13935" tIns="99060" rIns="99060" bIns="99060" numCol="1" spcCol="1270" anchor="ctr" anchorCtr="0">
          <a:noAutofit/>
        </a:bodyPr>
        <a:lstStyle/>
        <a:p>
          <a:pPr lvl="0" algn="l" defTabSz="1155700">
            <a:lnSpc>
              <a:spcPct val="90000"/>
            </a:lnSpc>
            <a:spcBef>
              <a:spcPct val="0"/>
            </a:spcBef>
            <a:spcAft>
              <a:spcPct val="35000"/>
            </a:spcAft>
          </a:pPr>
          <a:r>
            <a:rPr lang="en-US" sz="2600" kern="1200" dirty="0" err="1" smtClean="0"/>
            <a:t>Penutup</a:t>
          </a:r>
          <a:endParaRPr lang="en-US" sz="2600" kern="1200" dirty="0" smtClean="0"/>
        </a:p>
      </dsp:txBody>
      <dsp:txXfrm>
        <a:off x="3863593" y="2346164"/>
        <a:ext cx="3372921" cy="1054037"/>
      </dsp:txXfrm>
    </dsp:sp>
    <dsp:sp modelId="{8028BE10-4DD3-3E43-BFF4-05873E411548}">
      <dsp:nvSpPr>
        <dsp:cNvPr id="0" name=""/>
        <dsp:cNvSpPr/>
      </dsp:nvSpPr>
      <dsp:spPr>
        <a:xfrm>
          <a:off x="3723054" y="2193914"/>
          <a:ext cx="737826" cy="1106739"/>
        </a:xfrm>
        <a:prstGeom prst="rect">
          <a:avLst/>
        </a:prstGeom>
        <a:solidFill>
          <a:srgbClr val="C00000"/>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815E5-25BD-714A-8164-2CE121B9DDE4}">
      <dsp:nvSpPr>
        <dsp:cNvPr id="0" name=""/>
        <dsp:cNvSpPr/>
      </dsp:nvSpPr>
      <dsp:spPr>
        <a:xfrm>
          <a:off x="6697" y="1657206"/>
          <a:ext cx="2001903" cy="1201142"/>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t>Konsep</a:t>
          </a:r>
          <a:r>
            <a:rPr lang="en-US" sz="1800" kern="1200" dirty="0" smtClean="0"/>
            <a:t> Pembangunan </a:t>
          </a:r>
          <a:r>
            <a:rPr lang="en-US" sz="1800" kern="1200" dirty="0" err="1" smtClean="0"/>
            <a:t>berbasis</a:t>
          </a:r>
          <a:r>
            <a:rPr lang="en-US" sz="1800" kern="1200" dirty="0" smtClean="0"/>
            <a:t> IPTEK</a:t>
          </a:r>
          <a:endParaRPr lang="en-US" sz="1800" kern="1200" dirty="0"/>
        </a:p>
      </dsp:txBody>
      <dsp:txXfrm>
        <a:off x="41877" y="1692386"/>
        <a:ext cx="1931543" cy="1130782"/>
      </dsp:txXfrm>
    </dsp:sp>
    <dsp:sp modelId="{23483925-B755-1E4F-8488-6F83DE994DDC}">
      <dsp:nvSpPr>
        <dsp:cNvPr id="0" name=""/>
        <dsp:cNvSpPr/>
      </dsp:nvSpPr>
      <dsp:spPr>
        <a:xfrm>
          <a:off x="2208791" y="2009541"/>
          <a:ext cx="424403" cy="496472"/>
        </a:xfrm>
        <a:prstGeom prst="rightArrow">
          <a:avLst>
            <a:gd name="adj1" fmla="val 60000"/>
            <a:gd name="adj2" fmla="val 5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208791" y="2108835"/>
        <a:ext cx="297082" cy="297884"/>
      </dsp:txXfrm>
    </dsp:sp>
    <dsp:sp modelId="{03AF99AF-8E69-7449-ADE0-F8990A0E1EA3}">
      <dsp:nvSpPr>
        <dsp:cNvPr id="0" name=""/>
        <dsp:cNvSpPr/>
      </dsp:nvSpPr>
      <dsp:spPr>
        <a:xfrm>
          <a:off x="2809362" y="1657206"/>
          <a:ext cx="2001903" cy="1201142"/>
        </a:xfrm>
        <a:prstGeom prst="roundRect">
          <a:avLst>
            <a:gd name="adj" fmla="val 10000"/>
          </a:avLst>
        </a:prstGeom>
        <a:solidFill>
          <a:schemeClr val="tx2">
            <a:lumMod val="60000"/>
            <a:lumOff val="4000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solidFill>
                <a:schemeClr val="bg2">
                  <a:lumMod val="20000"/>
                  <a:lumOff val="80000"/>
                </a:schemeClr>
              </a:solidFill>
            </a:rPr>
            <a:t>Tidak</a:t>
          </a:r>
          <a:r>
            <a:rPr lang="en-US" sz="1800" kern="1200" dirty="0" smtClean="0">
              <a:solidFill>
                <a:schemeClr val="bg2">
                  <a:lumMod val="20000"/>
                  <a:lumOff val="80000"/>
                </a:schemeClr>
              </a:solidFill>
            </a:rPr>
            <a:t> </a:t>
          </a:r>
          <a:r>
            <a:rPr lang="en-US" sz="1800" kern="1200" dirty="0" err="1" smtClean="0">
              <a:solidFill>
                <a:schemeClr val="bg2">
                  <a:lumMod val="20000"/>
                  <a:lumOff val="80000"/>
                </a:schemeClr>
              </a:solidFill>
            </a:rPr>
            <a:t>pernah</a:t>
          </a:r>
          <a:r>
            <a:rPr lang="en-US" sz="1800" kern="1200" dirty="0" smtClean="0">
              <a:solidFill>
                <a:schemeClr val="bg2">
                  <a:lumMod val="20000"/>
                  <a:lumOff val="80000"/>
                </a:schemeClr>
              </a:solidFill>
            </a:rPr>
            <a:t> </a:t>
          </a:r>
          <a:r>
            <a:rPr lang="en-US" sz="1800" kern="1200" dirty="0" err="1" smtClean="0">
              <a:solidFill>
                <a:schemeClr val="bg2">
                  <a:lumMod val="20000"/>
                  <a:lumOff val="80000"/>
                </a:schemeClr>
              </a:solidFill>
            </a:rPr>
            <a:t>dijabarkan</a:t>
          </a:r>
          <a:r>
            <a:rPr lang="en-US" sz="1800" kern="1200" dirty="0" smtClean="0">
              <a:solidFill>
                <a:schemeClr val="bg2">
                  <a:lumMod val="20000"/>
                  <a:lumOff val="80000"/>
                </a:schemeClr>
              </a:solidFill>
            </a:rPr>
            <a:t> </a:t>
          </a:r>
          <a:r>
            <a:rPr lang="en-US" sz="1800" kern="1200" dirty="0" err="1" smtClean="0">
              <a:solidFill>
                <a:schemeClr val="bg2">
                  <a:lumMod val="20000"/>
                  <a:lumOff val="80000"/>
                </a:schemeClr>
              </a:solidFill>
            </a:rPr>
            <a:t>secara</a:t>
          </a:r>
          <a:r>
            <a:rPr lang="en-US" sz="1800" kern="1200" dirty="0" smtClean="0">
              <a:solidFill>
                <a:schemeClr val="bg2">
                  <a:lumMod val="20000"/>
                  <a:lumOff val="80000"/>
                </a:schemeClr>
              </a:solidFill>
            </a:rPr>
            <a:t> </a:t>
          </a:r>
          <a:r>
            <a:rPr lang="en-US" sz="1800" kern="1200" dirty="0" err="1" smtClean="0">
              <a:solidFill>
                <a:schemeClr val="bg2">
                  <a:lumMod val="20000"/>
                  <a:lumOff val="80000"/>
                </a:schemeClr>
              </a:solidFill>
            </a:rPr>
            <a:t>nyata</a:t>
          </a:r>
          <a:r>
            <a:rPr lang="en-US" sz="1800" kern="1200" dirty="0" smtClean="0">
              <a:solidFill>
                <a:schemeClr val="bg2">
                  <a:lumMod val="20000"/>
                  <a:lumOff val="80000"/>
                </a:schemeClr>
              </a:solidFill>
            </a:rPr>
            <a:t> </a:t>
          </a:r>
          <a:r>
            <a:rPr lang="en-US" sz="1800" kern="1200" dirty="0" err="1" smtClean="0">
              <a:solidFill>
                <a:schemeClr val="bg2">
                  <a:lumMod val="20000"/>
                  <a:lumOff val="80000"/>
                </a:schemeClr>
              </a:solidFill>
            </a:rPr>
            <a:t>dan</a:t>
          </a:r>
          <a:r>
            <a:rPr lang="en-US" sz="1800" kern="1200" dirty="0" smtClean="0">
              <a:solidFill>
                <a:schemeClr val="bg2">
                  <a:lumMod val="20000"/>
                  <a:lumOff val="80000"/>
                </a:schemeClr>
              </a:solidFill>
            </a:rPr>
            <a:t> </a:t>
          </a:r>
          <a:r>
            <a:rPr lang="en-US" sz="1800" kern="1200" dirty="0" err="1" smtClean="0">
              <a:solidFill>
                <a:schemeClr val="bg2">
                  <a:lumMod val="20000"/>
                  <a:lumOff val="80000"/>
                </a:schemeClr>
              </a:solidFill>
            </a:rPr>
            <a:t>terarah</a:t>
          </a:r>
          <a:endParaRPr lang="en-US" sz="1800" kern="1200" dirty="0">
            <a:solidFill>
              <a:schemeClr val="bg2">
                <a:lumMod val="20000"/>
                <a:lumOff val="80000"/>
              </a:schemeClr>
            </a:solidFill>
          </a:endParaRPr>
        </a:p>
      </dsp:txBody>
      <dsp:txXfrm>
        <a:off x="2844542" y="1692386"/>
        <a:ext cx="1931543" cy="1130782"/>
      </dsp:txXfrm>
    </dsp:sp>
    <dsp:sp modelId="{AC86EFD0-0BFC-9847-9EC3-F5C48FDEE4DA}">
      <dsp:nvSpPr>
        <dsp:cNvPr id="0" name=""/>
        <dsp:cNvSpPr/>
      </dsp:nvSpPr>
      <dsp:spPr>
        <a:xfrm rot="116687">
          <a:off x="5013007" y="2057650"/>
          <a:ext cx="428200" cy="496472"/>
        </a:xfrm>
        <a:prstGeom prst="rightArrow">
          <a:avLst>
            <a:gd name="adj1" fmla="val 60000"/>
            <a:gd name="adj2" fmla="val 50000"/>
          </a:avLst>
        </a:prstGeom>
        <a:solidFill>
          <a:schemeClr val="tx2">
            <a:lumMod val="60000"/>
            <a:lumOff val="40000"/>
          </a:schemeClr>
        </a:solidFill>
        <a:ln>
          <a:noFill/>
        </a:ln>
        <a:effectLst>
          <a:outerShdw blurRad="40000" dist="23000" dir="5400000" rotWithShape="0">
            <a:srgbClr val="000000">
              <a:alpha val="3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013044" y="2154764"/>
        <a:ext cx="299740" cy="297884"/>
      </dsp:txXfrm>
    </dsp:sp>
    <dsp:sp modelId="{F5FFD168-E548-C646-A3FE-ACF85AD92471}">
      <dsp:nvSpPr>
        <dsp:cNvPr id="0" name=""/>
        <dsp:cNvSpPr/>
      </dsp:nvSpPr>
      <dsp:spPr>
        <a:xfrm>
          <a:off x="5618725" y="1752601"/>
          <a:ext cx="2001903" cy="1201142"/>
        </a:xfrm>
        <a:prstGeom prst="roundRect">
          <a:avLst>
            <a:gd name="adj" fmla="val 10000"/>
          </a:avLst>
        </a:prstGeom>
        <a:solidFill>
          <a:srgbClr val="FAFD73"/>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solidFill>
                <a:schemeClr val="tx1"/>
              </a:solidFill>
            </a:rPr>
            <a:t>Isinya</a:t>
          </a:r>
          <a:r>
            <a:rPr lang="en-US" sz="1800" kern="1200" dirty="0" smtClean="0">
              <a:solidFill>
                <a:schemeClr val="tx1"/>
              </a:solidFill>
            </a:rPr>
            <a:t> </a:t>
          </a:r>
          <a:r>
            <a:rPr lang="en-US" sz="1800" kern="1200" dirty="0" err="1" smtClean="0">
              <a:solidFill>
                <a:schemeClr val="tx1"/>
              </a:solidFill>
            </a:rPr>
            <a:t>hanya</a:t>
          </a:r>
          <a:r>
            <a:rPr lang="en-US" sz="1800" kern="1200" dirty="0" smtClean="0">
              <a:solidFill>
                <a:schemeClr val="tx1"/>
              </a:solidFill>
            </a:rPr>
            <a:t> </a:t>
          </a:r>
          <a:r>
            <a:rPr lang="en-US" sz="1800" kern="1200" dirty="0" err="1" smtClean="0">
              <a:solidFill>
                <a:schemeClr val="tx1"/>
              </a:solidFill>
            </a:rPr>
            <a:t>kumpulan</a:t>
          </a:r>
          <a:r>
            <a:rPr lang="en-US" sz="1800" kern="1200" dirty="0" smtClean="0">
              <a:solidFill>
                <a:schemeClr val="tx1"/>
              </a:solidFill>
            </a:rPr>
            <a:t> </a:t>
          </a:r>
          <a:r>
            <a:rPr lang="en-US" sz="1800" kern="1200" dirty="0" err="1" smtClean="0">
              <a:solidFill>
                <a:schemeClr val="tx1"/>
              </a:solidFill>
            </a:rPr>
            <a:t>Rencana</a:t>
          </a:r>
          <a:r>
            <a:rPr lang="en-US" sz="1800" kern="1200" dirty="0" smtClean="0">
              <a:solidFill>
                <a:schemeClr val="tx1"/>
              </a:solidFill>
            </a:rPr>
            <a:t> </a:t>
          </a:r>
          <a:r>
            <a:rPr lang="en-US" sz="1800" kern="1200" dirty="0" err="1" smtClean="0">
              <a:solidFill>
                <a:schemeClr val="tx1"/>
              </a:solidFill>
            </a:rPr>
            <a:t>Kegiatan</a:t>
          </a:r>
          <a:endParaRPr lang="en-US" sz="1800" kern="1200" dirty="0">
            <a:solidFill>
              <a:schemeClr val="tx1"/>
            </a:solidFill>
          </a:endParaRPr>
        </a:p>
      </dsp:txBody>
      <dsp:txXfrm>
        <a:off x="5653905" y="1787781"/>
        <a:ext cx="1931543" cy="11307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558ED-46A4-F244-B501-0BDBB8383CF8}">
      <dsp:nvSpPr>
        <dsp:cNvPr id="0" name=""/>
        <dsp:cNvSpPr/>
      </dsp:nvSpPr>
      <dsp:spPr>
        <a:xfrm>
          <a:off x="3141" y="371607"/>
          <a:ext cx="1207469" cy="1034944"/>
        </a:xfrm>
        <a:prstGeom prst="rect">
          <a:avLst/>
        </a:prstGeom>
        <a:blipFill>
          <a:blip xmlns:r="http://schemas.openxmlformats.org/officeDocument/2006/relationships" r:embed="rId1">
            <a:extLst/>
          </a:blip>
          <a:srcRect/>
          <a:stretch>
            <a:fillRect t="-3000" b="-3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5782B5C-9A62-5C44-8D99-3262D04104D8}">
      <dsp:nvSpPr>
        <dsp:cNvPr id="0" name=""/>
        <dsp:cNvSpPr/>
      </dsp:nvSpPr>
      <dsp:spPr>
        <a:xfrm>
          <a:off x="3141" y="1096068"/>
          <a:ext cx="1207469" cy="248386"/>
        </a:xfrm>
        <a:prstGeom prst="rect">
          <a:avLst/>
        </a:prstGeom>
        <a:solidFill>
          <a:schemeClr val="accent6">
            <a:tint val="50000"/>
            <a:alpha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err="1" smtClean="0">
              <a:solidFill>
                <a:schemeClr val="tx1"/>
              </a:solidFill>
            </a:rPr>
            <a:t>Daftar</a:t>
          </a:r>
          <a:r>
            <a:rPr lang="en-US" sz="1600" kern="1200" dirty="0" smtClean="0">
              <a:solidFill>
                <a:schemeClr val="tx1"/>
              </a:solidFill>
            </a:rPr>
            <a:t> A</a:t>
          </a:r>
          <a:endParaRPr lang="en-US" sz="1600" kern="1200" dirty="0">
            <a:solidFill>
              <a:schemeClr val="tx1"/>
            </a:solidFill>
          </a:endParaRPr>
        </a:p>
      </dsp:txBody>
      <dsp:txXfrm>
        <a:off x="3141" y="1096068"/>
        <a:ext cx="1207469" cy="248386"/>
      </dsp:txXfrm>
    </dsp:sp>
    <dsp:sp modelId="{779A7114-4F8C-FC48-9F5D-8CD718B95974}">
      <dsp:nvSpPr>
        <dsp:cNvPr id="0" name=""/>
        <dsp:cNvSpPr/>
      </dsp:nvSpPr>
      <dsp:spPr>
        <a:xfrm>
          <a:off x="1333769" y="371607"/>
          <a:ext cx="1207469" cy="1034944"/>
        </a:xfrm>
        <a:prstGeom prst="rect">
          <a:avLst/>
        </a:prstGeom>
        <a:blipFill>
          <a:blip xmlns:r="http://schemas.openxmlformats.org/officeDocument/2006/relationships" r:embed="rId2">
            <a:extLst/>
          </a:blip>
          <a:srcRect/>
          <a:stretch>
            <a:fillRect t="-34000" b="-34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6640F73-2DC8-5448-9928-0BFA549D11EA}">
      <dsp:nvSpPr>
        <dsp:cNvPr id="0" name=""/>
        <dsp:cNvSpPr/>
      </dsp:nvSpPr>
      <dsp:spPr>
        <a:xfrm>
          <a:off x="1333769" y="1096068"/>
          <a:ext cx="1207469" cy="248386"/>
        </a:xfrm>
        <a:prstGeom prst="rect">
          <a:avLst/>
        </a:prstGeom>
        <a:solidFill>
          <a:schemeClr val="accent6">
            <a:tint val="50000"/>
            <a:alpha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err="1" smtClean="0">
              <a:solidFill>
                <a:srgbClr val="000000"/>
              </a:solidFill>
            </a:rPr>
            <a:t>Daftar</a:t>
          </a:r>
          <a:r>
            <a:rPr lang="en-US" sz="1600" kern="1200" dirty="0" smtClean="0">
              <a:solidFill>
                <a:srgbClr val="000000"/>
              </a:solidFill>
            </a:rPr>
            <a:t> B</a:t>
          </a:r>
          <a:endParaRPr lang="en-US" sz="1600" kern="1200" dirty="0">
            <a:solidFill>
              <a:srgbClr val="000000"/>
            </a:solidFill>
          </a:endParaRPr>
        </a:p>
      </dsp:txBody>
      <dsp:txXfrm>
        <a:off x="1333769" y="1096068"/>
        <a:ext cx="1207469" cy="248386"/>
      </dsp:txXfrm>
    </dsp:sp>
    <dsp:sp modelId="{033C217D-8B2A-A84F-8795-B5A2C21DB084}">
      <dsp:nvSpPr>
        <dsp:cNvPr id="0" name=""/>
        <dsp:cNvSpPr/>
      </dsp:nvSpPr>
      <dsp:spPr>
        <a:xfrm>
          <a:off x="2664396" y="371607"/>
          <a:ext cx="1207469" cy="1034944"/>
        </a:xfrm>
        <a:prstGeom prst="rect">
          <a:avLst/>
        </a:prstGeom>
        <a:blipFill>
          <a:blip xmlns:r="http://schemas.openxmlformats.org/officeDocument/2006/relationships" r:embed="rId3">
            <a:extLst/>
          </a:blip>
          <a:srcRect/>
          <a:stretch>
            <a:fillRect t="-8000" b="-8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BF85186-EB9D-4F4F-BDB7-E6660721084D}">
      <dsp:nvSpPr>
        <dsp:cNvPr id="0" name=""/>
        <dsp:cNvSpPr/>
      </dsp:nvSpPr>
      <dsp:spPr>
        <a:xfrm>
          <a:off x="2664396" y="1096068"/>
          <a:ext cx="1207469" cy="248386"/>
        </a:xfrm>
        <a:prstGeom prst="rect">
          <a:avLst/>
        </a:prstGeom>
        <a:solidFill>
          <a:schemeClr val="accent6">
            <a:tint val="50000"/>
            <a:alpha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b="0" kern="1200" dirty="0" err="1" smtClean="0">
              <a:solidFill>
                <a:srgbClr val="000000"/>
              </a:solidFill>
            </a:rPr>
            <a:t>Daftar</a:t>
          </a:r>
          <a:r>
            <a:rPr lang="en-US" sz="1600" b="0" kern="1200" dirty="0" smtClean="0">
              <a:solidFill>
                <a:srgbClr val="000000"/>
              </a:solidFill>
            </a:rPr>
            <a:t> C</a:t>
          </a:r>
          <a:endParaRPr lang="en-US" sz="1600" b="0" kern="1200" dirty="0">
            <a:solidFill>
              <a:srgbClr val="000000"/>
            </a:solidFill>
          </a:endParaRPr>
        </a:p>
      </dsp:txBody>
      <dsp:txXfrm>
        <a:off x="2664396" y="1096068"/>
        <a:ext cx="1207469" cy="2483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7#2">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B14D2CE-D407-5249-8A62-CAC1B68B15B9}" type="datetimeFigureOut">
              <a:rPr lang="en-US"/>
              <a:pPr/>
              <a:t>3/19/2015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7BE2608-508E-9240-A3B3-68EE0ED50BDA}" type="slidenum">
              <a:rPr lang="en-US"/>
              <a:pPr/>
              <a:t>‹#›</a:t>
            </a:fld>
            <a:endParaRPr lang="en-US"/>
          </a:p>
        </p:txBody>
      </p:sp>
    </p:spTree>
    <p:extLst>
      <p:ext uri="{BB962C8B-B14F-4D97-AF65-F5344CB8AC3E}">
        <p14:creationId xmlns:p14="http://schemas.microsoft.com/office/powerpoint/2010/main" val="3322602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fld id="{00366C2F-45D7-F344-BBAB-012D8A4620B5}" type="datetimeFigureOut">
              <a:rPr lang="en-US"/>
              <a:pPr/>
              <a:t>3/19/2015</a:t>
            </a:fld>
            <a:endParaRPr lang="en-US"/>
          </a:p>
        </p:txBody>
      </p:sp>
      <p:sp>
        <p:nvSpPr>
          <p:cNvPr id="4" name="Slide Image Placeholder 3"/>
          <p:cNvSpPr>
            <a:spLocks noGrp="1" noRot="1" noChangeAspect="1"/>
          </p:cNvSpPr>
          <p:nvPr>
            <p:ph type="sldImg" idx="2"/>
          </p:nvPr>
        </p:nvSpPr>
        <p:spPr>
          <a:xfrm>
            <a:off x="549275" y="685800"/>
            <a:ext cx="575945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fld id="{7794F295-3D7E-AF46-8088-F5992EBCC12C}" type="slidenum">
              <a:rPr lang="en-US"/>
              <a:pPr/>
              <a:t>‹#›</a:t>
            </a:fld>
            <a:endParaRPr lang="en-US"/>
          </a:p>
        </p:txBody>
      </p:sp>
    </p:spTree>
    <p:extLst>
      <p:ext uri="{BB962C8B-B14F-4D97-AF65-F5344CB8AC3E}">
        <p14:creationId xmlns:p14="http://schemas.microsoft.com/office/powerpoint/2010/main" val="20959683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5408" algn="l" defTabSz="914164" rtl="0" eaLnBrk="1" latinLnBrk="0" hangingPunct="1">
      <a:defRPr sz="1200" kern="1200">
        <a:solidFill>
          <a:schemeClr val="tx1"/>
        </a:solidFill>
        <a:latin typeface="+mn-lt"/>
        <a:ea typeface="+mn-ea"/>
        <a:cs typeface="+mn-cs"/>
      </a:defRPr>
    </a:lvl6pPr>
    <a:lvl7pPr marL="2742489" algn="l" defTabSz="914164" rtl="0" eaLnBrk="1" latinLnBrk="0" hangingPunct="1">
      <a:defRPr sz="1200" kern="1200">
        <a:solidFill>
          <a:schemeClr val="tx1"/>
        </a:solidFill>
        <a:latin typeface="+mn-lt"/>
        <a:ea typeface="+mn-ea"/>
        <a:cs typeface="+mn-cs"/>
      </a:defRPr>
    </a:lvl7pPr>
    <a:lvl8pPr marL="3199571" algn="l" defTabSz="914164" rtl="0" eaLnBrk="1" latinLnBrk="0" hangingPunct="1">
      <a:defRPr sz="1200" kern="1200">
        <a:solidFill>
          <a:schemeClr val="tx1"/>
        </a:solidFill>
        <a:latin typeface="+mn-lt"/>
        <a:ea typeface="+mn-ea"/>
        <a:cs typeface="+mn-cs"/>
      </a:defRPr>
    </a:lvl8pPr>
    <a:lvl9pPr marL="3656652" algn="l" defTabSz="91416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6A114A6-DC4E-CF4C-B857-27363C58602A}" type="slidenum">
              <a:rPr lang="en-US">
                <a:cs typeface="Arial" charset="0"/>
              </a:rPr>
              <a:pPr eaLnBrk="1" hangingPunct="1"/>
              <a:t>2</a:t>
            </a:fld>
            <a:endParaRPr lang="en-US">
              <a:cs typeface="Arial"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Insert a picture of one of the geographic features of your country.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CA355B4-D1DE-1647-9779-8CF8D2D74190}" type="slidenum">
              <a:rPr lang="en-US">
                <a:cs typeface="Arial" charset="0"/>
              </a:rPr>
              <a:pPr eaLnBrk="1" hangingPunct="1"/>
              <a:t>18</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d-ID">
                <a:latin typeface="Calibri" charset="0"/>
              </a:rPr>
              <a:t>Yang juga sangat penting untuk disadari adalah bahwa Sisnas Litbangrap IPTEK bertumpu pada empat unsur, yaitu perguruan tinggi, lembaga litbang, badan usaha dan lembaga penunjang. </a:t>
            </a:r>
            <a:endParaRPr lang="en-US">
              <a:latin typeface="Calibri" charset="0"/>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CEEF7BF-40E9-6845-AD42-B61973D9BBA1}" type="slidenum">
              <a:rPr lang="en-US">
                <a:solidFill>
                  <a:srgbClr val="000000"/>
                </a:solidFill>
                <a:cs typeface="Arial" charset="0"/>
              </a:rPr>
              <a:pPr eaLnBrk="1" hangingPunct="1"/>
              <a:t>20</a:t>
            </a:fld>
            <a:endParaRPr lang="en-US">
              <a:solidFill>
                <a:srgbClr val="000000"/>
              </a:solidFill>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d-ID">
                <a:latin typeface="Calibri" charset="0"/>
              </a:rPr>
              <a:t>Masing-masing unsur ini memainkan peran dan bertanggung jawab sesuai dengan kegiatan yang dilakukannya sehari-hari. Perguruan tinggi berfungsi membentuk SDM Iptek dan bertanggungjawab </a:t>
            </a:r>
            <a:r>
              <a:rPr lang="en-US">
                <a:latin typeface="Calibri" charset="0"/>
              </a:rPr>
              <a:t>meningkatkan kemampuan pendidikan dan pengajaran, penelitian dan pengembangan, serta pengabdian pada masyarakat sesuai dengan kemajuan IPTEK. Sedangkan lembaga litbang berfungsi menumbuhkan kemampuan pemajuan IPTEK dan bertanggung-jawab mencari berbagai invensi di bidng IPTEK dan menggali potensi pendaya-gunaannya. Badan Usaha berfungsi menumbuhkan kemampuan perekayasaan, inovasi dan difusi teknologi untuk menghasilkan barang dan jasa yang memiliki nilai ekonoms. Dengan demikian, badan usaha bertanggung-jawab mengusahakan dan memanfaatkan pendayagunaan IPTEK yang dihasilkan oleh perguruan tinggi dan lembaga litbang. Sedangkan unsur terakhir dalam Sisnas Litbangrap IPTEK, yaitu lembaga penunjang, berfungsi memberikan dukungan dan membentuk iklim yang kondusif bagi penyelenggaraan kegiatan penguasaan, pemanfaatan, dan pemajuan IPTEK serta bertanggung jawab dalam mengatasi permasalahan atau kesenjangan yang menghambat sinergi dan pertumbuhan perguruan tinggi, lembaga litbang, dan badan usaha</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D16E2F3-C2E7-8A44-9510-9255F8821E9F}" type="slidenum">
              <a:rPr lang="en-US">
                <a:solidFill>
                  <a:srgbClr val="000000"/>
                </a:solidFill>
                <a:cs typeface="Arial" charset="0"/>
              </a:rPr>
              <a:pPr eaLnBrk="1" hangingPunct="1"/>
              <a:t>21</a:t>
            </a:fld>
            <a:endParaRPr lang="en-US">
              <a:solidFill>
                <a:srgbClr val="000000"/>
              </a:solidFill>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Times New Roman" charset="0"/>
              </a:rPr>
              <a:t>Hadirin sekalian yang berbahagia,</a:t>
            </a:r>
          </a:p>
          <a:p>
            <a:endParaRPr lang="en-US">
              <a:latin typeface="Times New Roman" charset="0"/>
            </a:endParaRPr>
          </a:p>
          <a:p>
            <a:r>
              <a:rPr lang="id-ID">
                <a:latin typeface="Times New Roman" charset="0"/>
              </a:rPr>
              <a:t>Memproduksi </a:t>
            </a:r>
            <a:r>
              <a:rPr lang="en-US">
                <a:latin typeface="Times New Roman" charset="0"/>
              </a:rPr>
              <a:t>kendaraan listrik tentunya tidak dapat dipisahkan dari usaha meningkatkan Tingkat Kesiapan Teknologi (TKT) produk kendaraan listrik tersebut. Hanya purwarupa-purwarupa yang mencapai TKT9 sajalah yang secara layak dapat diproduksi massal oleh industri yang kemudian pada gilirannya dapat memutar roda ekonomi. Untuk mencapai TKT9, anak tangga yang harus dilalui merupakan perjalanan yang panjang. Dimulai dari riset dasar, pengujian pada lingkungan buatan atau laboratorium, hingga pengujian dalam lingkungan sebenarnya. </a:t>
            </a:r>
            <a:r>
              <a:rPr lang="id-ID">
                <a:latin typeface="Times New Roman" charset="0"/>
              </a:rPr>
              <a:t> Anak tangga TKT tersebut harus dilakukan secara berurutan, tidak boleh ada yang dilompati, agar tidak terjadi hal-hal yang tidak diinginkan.</a:t>
            </a:r>
          </a:p>
          <a:p>
            <a:endParaRPr lang="id-ID">
              <a:latin typeface="Times New Roman" charset="0"/>
            </a:endParaRPr>
          </a:p>
          <a:p>
            <a:r>
              <a:rPr lang="en-US">
                <a:latin typeface="Times New Roman" charset="0"/>
              </a:rPr>
              <a:t>Acara yang insya Allah sama-sama akan kita ikuti </a:t>
            </a:r>
            <a:r>
              <a:rPr lang="id-ID">
                <a:latin typeface="Times New Roman" charset="0"/>
              </a:rPr>
              <a:t>sebentar lagi</a:t>
            </a:r>
            <a:r>
              <a:rPr lang="en-US">
                <a:latin typeface="Times New Roman" charset="0"/>
              </a:rPr>
              <a:t> adalah pengujian purwarupa dalam lingkungan sebenarnya, yang merupakan tahapan penting dalam </a:t>
            </a:r>
            <a:r>
              <a:rPr lang="id-ID">
                <a:latin typeface="Times New Roman" charset="0"/>
              </a:rPr>
              <a:t>upaya memproduksi</a:t>
            </a:r>
            <a:r>
              <a:rPr lang="en-US">
                <a:latin typeface="Times New Roman" charset="0"/>
              </a:rPr>
              <a:t> kendaraan listrik seperti yang diamanatkan oleh Bapak Presiden.</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0" algn="l"/>
                <a:tab pos="447675" algn="l"/>
                <a:tab pos="895350" algn="l"/>
                <a:tab pos="1344613" algn="l"/>
                <a:tab pos="1792288" algn="l"/>
                <a:tab pos="2241550" algn="l"/>
                <a:tab pos="2689225" algn="l"/>
                <a:tab pos="3138488" algn="l"/>
                <a:tab pos="3586163" algn="l"/>
                <a:tab pos="4037013" algn="l"/>
                <a:tab pos="4484688" algn="l"/>
                <a:tab pos="4933950" algn="l"/>
                <a:tab pos="5381625" algn="l"/>
                <a:tab pos="5830888" algn="l"/>
                <a:tab pos="6278563" algn="l"/>
                <a:tab pos="6727825" algn="l"/>
                <a:tab pos="7175500" algn="l"/>
                <a:tab pos="7626350" algn="l"/>
                <a:tab pos="8074025" algn="l"/>
                <a:tab pos="8523288" algn="l"/>
                <a:tab pos="8970963" algn="l"/>
              </a:tabLst>
              <a:defRPr>
                <a:solidFill>
                  <a:schemeClr val="tx1"/>
                </a:solidFill>
                <a:latin typeface="Arial" charset="0"/>
                <a:ea typeface="ＭＳ Ｐゴシック" charset="0"/>
                <a:cs typeface="ＭＳ Ｐゴシック" charset="0"/>
              </a:defRPr>
            </a:lvl1pPr>
            <a:lvl2pPr marL="742950" indent="-285750" eaLnBrk="0" hangingPunct="0">
              <a:tabLst>
                <a:tab pos="0" algn="l"/>
                <a:tab pos="447675" algn="l"/>
                <a:tab pos="895350" algn="l"/>
                <a:tab pos="1344613" algn="l"/>
                <a:tab pos="1792288" algn="l"/>
                <a:tab pos="2241550" algn="l"/>
                <a:tab pos="2689225" algn="l"/>
                <a:tab pos="3138488" algn="l"/>
                <a:tab pos="3586163" algn="l"/>
                <a:tab pos="4037013" algn="l"/>
                <a:tab pos="4484688" algn="l"/>
                <a:tab pos="4933950" algn="l"/>
                <a:tab pos="5381625" algn="l"/>
                <a:tab pos="5830888" algn="l"/>
                <a:tab pos="6278563" algn="l"/>
                <a:tab pos="6727825" algn="l"/>
                <a:tab pos="7175500" algn="l"/>
                <a:tab pos="7626350" algn="l"/>
                <a:tab pos="8074025" algn="l"/>
                <a:tab pos="8523288" algn="l"/>
                <a:tab pos="8970963" algn="l"/>
              </a:tabLst>
              <a:defRPr>
                <a:solidFill>
                  <a:schemeClr val="tx1"/>
                </a:solidFill>
                <a:latin typeface="Arial" charset="0"/>
                <a:ea typeface="ＭＳ Ｐゴシック" charset="0"/>
              </a:defRPr>
            </a:lvl2pPr>
            <a:lvl3pPr marL="1143000" indent="-228600" eaLnBrk="0" hangingPunct="0">
              <a:tabLst>
                <a:tab pos="0" algn="l"/>
                <a:tab pos="447675" algn="l"/>
                <a:tab pos="895350" algn="l"/>
                <a:tab pos="1344613" algn="l"/>
                <a:tab pos="1792288" algn="l"/>
                <a:tab pos="2241550" algn="l"/>
                <a:tab pos="2689225" algn="l"/>
                <a:tab pos="3138488" algn="l"/>
                <a:tab pos="3586163" algn="l"/>
                <a:tab pos="4037013" algn="l"/>
                <a:tab pos="4484688" algn="l"/>
                <a:tab pos="4933950" algn="l"/>
                <a:tab pos="5381625" algn="l"/>
                <a:tab pos="5830888" algn="l"/>
                <a:tab pos="6278563" algn="l"/>
                <a:tab pos="6727825" algn="l"/>
                <a:tab pos="7175500" algn="l"/>
                <a:tab pos="7626350" algn="l"/>
                <a:tab pos="8074025" algn="l"/>
                <a:tab pos="8523288" algn="l"/>
                <a:tab pos="8970963" algn="l"/>
              </a:tabLst>
              <a:defRPr>
                <a:solidFill>
                  <a:schemeClr val="tx1"/>
                </a:solidFill>
                <a:latin typeface="Arial" charset="0"/>
                <a:ea typeface="ＭＳ Ｐゴシック" charset="0"/>
              </a:defRPr>
            </a:lvl3pPr>
            <a:lvl4pPr marL="1600200" indent="-228600" eaLnBrk="0" hangingPunct="0">
              <a:tabLst>
                <a:tab pos="0" algn="l"/>
                <a:tab pos="447675" algn="l"/>
                <a:tab pos="895350" algn="l"/>
                <a:tab pos="1344613" algn="l"/>
                <a:tab pos="1792288" algn="l"/>
                <a:tab pos="2241550" algn="l"/>
                <a:tab pos="2689225" algn="l"/>
                <a:tab pos="3138488" algn="l"/>
                <a:tab pos="3586163" algn="l"/>
                <a:tab pos="4037013" algn="l"/>
                <a:tab pos="4484688" algn="l"/>
                <a:tab pos="4933950" algn="l"/>
                <a:tab pos="5381625" algn="l"/>
                <a:tab pos="5830888" algn="l"/>
                <a:tab pos="6278563" algn="l"/>
                <a:tab pos="6727825" algn="l"/>
                <a:tab pos="7175500" algn="l"/>
                <a:tab pos="7626350" algn="l"/>
                <a:tab pos="8074025" algn="l"/>
                <a:tab pos="8523288" algn="l"/>
                <a:tab pos="8970963" algn="l"/>
              </a:tabLst>
              <a:defRPr>
                <a:solidFill>
                  <a:schemeClr val="tx1"/>
                </a:solidFill>
                <a:latin typeface="Arial" charset="0"/>
                <a:ea typeface="ＭＳ Ｐゴシック" charset="0"/>
              </a:defRPr>
            </a:lvl4pPr>
            <a:lvl5pPr marL="2057400" indent="-228600" eaLnBrk="0" hangingPunct="0">
              <a:tabLst>
                <a:tab pos="0" algn="l"/>
                <a:tab pos="447675" algn="l"/>
                <a:tab pos="895350" algn="l"/>
                <a:tab pos="1344613" algn="l"/>
                <a:tab pos="1792288" algn="l"/>
                <a:tab pos="2241550" algn="l"/>
                <a:tab pos="2689225" algn="l"/>
                <a:tab pos="3138488" algn="l"/>
                <a:tab pos="3586163" algn="l"/>
                <a:tab pos="4037013" algn="l"/>
                <a:tab pos="4484688" algn="l"/>
                <a:tab pos="4933950" algn="l"/>
                <a:tab pos="5381625" algn="l"/>
                <a:tab pos="5830888" algn="l"/>
                <a:tab pos="6278563" algn="l"/>
                <a:tab pos="6727825" algn="l"/>
                <a:tab pos="7175500" algn="l"/>
                <a:tab pos="7626350" algn="l"/>
                <a:tab pos="8074025" algn="l"/>
                <a:tab pos="8523288" algn="l"/>
                <a:tab pos="8970963" algn="l"/>
              </a:tabLst>
              <a:defRPr>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447675" algn="l"/>
                <a:tab pos="895350" algn="l"/>
                <a:tab pos="1344613" algn="l"/>
                <a:tab pos="1792288" algn="l"/>
                <a:tab pos="2241550" algn="l"/>
                <a:tab pos="2689225" algn="l"/>
                <a:tab pos="3138488" algn="l"/>
                <a:tab pos="3586163" algn="l"/>
                <a:tab pos="4037013" algn="l"/>
                <a:tab pos="4484688" algn="l"/>
                <a:tab pos="4933950" algn="l"/>
                <a:tab pos="5381625" algn="l"/>
                <a:tab pos="5830888" algn="l"/>
                <a:tab pos="6278563" algn="l"/>
                <a:tab pos="6727825" algn="l"/>
                <a:tab pos="7175500" algn="l"/>
                <a:tab pos="7626350" algn="l"/>
                <a:tab pos="8074025" algn="l"/>
                <a:tab pos="8523288" algn="l"/>
                <a:tab pos="8970963" algn="l"/>
              </a:tabLst>
              <a:defRPr>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447675" algn="l"/>
                <a:tab pos="895350" algn="l"/>
                <a:tab pos="1344613" algn="l"/>
                <a:tab pos="1792288" algn="l"/>
                <a:tab pos="2241550" algn="l"/>
                <a:tab pos="2689225" algn="l"/>
                <a:tab pos="3138488" algn="l"/>
                <a:tab pos="3586163" algn="l"/>
                <a:tab pos="4037013" algn="l"/>
                <a:tab pos="4484688" algn="l"/>
                <a:tab pos="4933950" algn="l"/>
                <a:tab pos="5381625" algn="l"/>
                <a:tab pos="5830888" algn="l"/>
                <a:tab pos="6278563" algn="l"/>
                <a:tab pos="6727825" algn="l"/>
                <a:tab pos="7175500" algn="l"/>
                <a:tab pos="7626350" algn="l"/>
                <a:tab pos="8074025" algn="l"/>
                <a:tab pos="8523288" algn="l"/>
                <a:tab pos="8970963" algn="l"/>
              </a:tabLst>
              <a:defRPr>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447675" algn="l"/>
                <a:tab pos="895350" algn="l"/>
                <a:tab pos="1344613" algn="l"/>
                <a:tab pos="1792288" algn="l"/>
                <a:tab pos="2241550" algn="l"/>
                <a:tab pos="2689225" algn="l"/>
                <a:tab pos="3138488" algn="l"/>
                <a:tab pos="3586163" algn="l"/>
                <a:tab pos="4037013" algn="l"/>
                <a:tab pos="4484688" algn="l"/>
                <a:tab pos="4933950" algn="l"/>
                <a:tab pos="5381625" algn="l"/>
                <a:tab pos="5830888" algn="l"/>
                <a:tab pos="6278563" algn="l"/>
                <a:tab pos="6727825" algn="l"/>
                <a:tab pos="7175500" algn="l"/>
                <a:tab pos="7626350" algn="l"/>
                <a:tab pos="8074025" algn="l"/>
                <a:tab pos="8523288" algn="l"/>
                <a:tab pos="8970963" algn="l"/>
              </a:tabLst>
              <a:defRPr>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447675" algn="l"/>
                <a:tab pos="895350" algn="l"/>
                <a:tab pos="1344613" algn="l"/>
                <a:tab pos="1792288" algn="l"/>
                <a:tab pos="2241550" algn="l"/>
                <a:tab pos="2689225" algn="l"/>
                <a:tab pos="3138488" algn="l"/>
                <a:tab pos="3586163" algn="l"/>
                <a:tab pos="4037013" algn="l"/>
                <a:tab pos="4484688" algn="l"/>
                <a:tab pos="4933950" algn="l"/>
                <a:tab pos="5381625" algn="l"/>
                <a:tab pos="5830888" algn="l"/>
                <a:tab pos="6278563" algn="l"/>
                <a:tab pos="6727825" algn="l"/>
                <a:tab pos="7175500" algn="l"/>
                <a:tab pos="7626350" algn="l"/>
                <a:tab pos="8074025" algn="l"/>
                <a:tab pos="8523288" algn="l"/>
                <a:tab pos="8970963" algn="l"/>
              </a:tabLst>
              <a:defRPr>
                <a:solidFill>
                  <a:schemeClr val="tx1"/>
                </a:solidFill>
                <a:latin typeface="Arial" charset="0"/>
                <a:ea typeface="ＭＳ Ｐゴシック" charset="0"/>
              </a:defRPr>
            </a:lvl9pPr>
          </a:lstStyle>
          <a:p>
            <a:pPr eaLnBrk="1" hangingPunct="1"/>
            <a:fld id="{DBFC8A8E-A6BB-2F44-B5A0-ACA58B873C83}" type="slidenum">
              <a:rPr lang="en-US">
                <a:solidFill>
                  <a:srgbClr val="000000"/>
                </a:solidFill>
                <a:cs typeface="Arial" charset="0"/>
              </a:rPr>
              <a:pPr eaLnBrk="1" hangingPunct="1"/>
              <a:t>23</a:t>
            </a:fld>
            <a:endParaRPr lang="en-US">
              <a:solidFill>
                <a:srgbClr val="000000"/>
              </a:solidFill>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CD1F29A-372E-614B-9F6D-E840FDBC2ACE}" type="slidenum">
              <a:rPr lang="en-US">
                <a:cs typeface="Arial" charset="0"/>
              </a:rPr>
              <a:pPr eaLnBrk="1" hangingPunct="1"/>
              <a:t>31</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AutoShape 31"/>
          <p:cNvSpPr>
            <a:spLocks noChangeArrowheads="1"/>
          </p:cNvSpPr>
          <p:nvPr/>
        </p:nvSpPr>
        <p:spPr bwMode="gray">
          <a:xfrm>
            <a:off x="2479675" y="2286000"/>
            <a:ext cx="7042150" cy="889000"/>
          </a:xfrm>
          <a:prstGeom prst="roundRect">
            <a:avLst>
              <a:gd name="adj" fmla="val 50000"/>
            </a:avLst>
          </a:prstGeom>
          <a:solidFill>
            <a:schemeClr val="accent2"/>
          </a:solidFill>
          <a:ln w="38100">
            <a:solidFill>
              <a:schemeClr val="bg1"/>
            </a:solidFill>
            <a:round/>
            <a:headEnd/>
            <a:tailEnd/>
          </a:ln>
        </p:spPr>
        <p:txBody>
          <a:bodyPr wrap="none" lIns="91417" tIns="45708" rIns="91417" bIns="45708" anchor="ctr"/>
          <a:lstStyle/>
          <a:p>
            <a:pPr>
              <a:defRPr/>
            </a:pPr>
            <a:endParaRPr lang="en-US"/>
          </a:p>
        </p:txBody>
      </p:sp>
      <p:sp>
        <p:nvSpPr>
          <p:cNvPr id="5" name="Text Box 6"/>
          <p:cNvSpPr txBox="1">
            <a:spLocks noChangeArrowheads="1"/>
          </p:cNvSpPr>
          <p:nvPr userDrawn="1"/>
        </p:nvSpPr>
        <p:spPr bwMode="auto">
          <a:xfrm>
            <a:off x="49213" y="1333500"/>
            <a:ext cx="2284412" cy="461963"/>
          </a:xfrm>
          <a:prstGeom prst="rect">
            <a:avLst/>
          </a:prstGeom>
          <a:noFill/>
          <a:ln>
            <a:noFill/>
          </a:ln>
          <a:extLst/>
        </p:spPr>
        <p:txBody>
          <a:bodyPr lIns="91417" tIns="45708" rIns="91417" bIns="45708">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800" b="1">
                <a:latin typeface="Gisha" charset="0"/>
                <a:cs typeface="Gisha" charset="0"/>
              </a:rPr>
              <a:t>KEMENTERIAN RISET DAN TEKNOLOGI</a:t>
            </a:r>
          </a:p>
          <a:p>
            <a:pPr algn="ctr" eaLnBrk="1" hangingPunct="1">
              <a:defRPr/>
            </a:pPr>
            <a:r>
              <a:rPr lang="en-US" sz="800" b="1">
                <a:latin typeface="Gisha" charset="0"/>
                <a:cs typeface="Gisha" charset="0"/>
              </a:rPr>
              <a:t>Deputi Bidang Pendayagunaan Iptek</a:t>
            </a:r>
          </a:p>
          <a:p>
            <a:pPr algn="ctr" eaLnBrk="1" hangingPunct="1">
              <a:defRPr/>
            </a:pPr>
            <a:r>
              <a:rPr lang="en-US" sz="800" b="1">
                <a:latin typeface="Gisha" charset="0"/>
                <a:cs typeface="Gisha" charset="0"/>
              </a:rPr>
              <a:t>Asdep Iptek Industri Kecil dan Menengah</a:t>
            </a:r>
          </a:p>
        </p:txBody>
      </p:sp>
      <p:pic>
        <p:nvPicPr>
          <p:cNvPr id="6" name="Picture 3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6263" y="190500"/>
            <a:ext cx="126365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4946501" y="336179"/>
            <a:ext cx="4480560" cy="1166813"/>
          </a:xfrm>
          <a:extLst/>
        </p:spPr>
        <p:txBody>
          <a:bodyPr/>
          <a:lstStyle>
            <a:lvl1pPr algn="l">
              <a:defRPr sz="4000" b="1">
                <a:latin typeface="Candara" pitchFamily="34" charset="0"/>
                <a:cs typeface="Gisha" pitchFamily="34" charset="-79"/>
              </a:defRPr>
            </a:lvl1pPr>
          </a:lstStyle>
          <a:p>
            <a:pPr lvl="0"/>
            <a:r>
              <a:rPr lang="en-US" noProof="0" dirty="0" smtClean="0"/>
              <a:t>Click to edit Master title style</a:t>
            </a:r>
          </a:p>
        </p:txBody>
      </p:sp>
      <p:sp>
        <p:nvSpPr>
          <p:cNvPr id="3075" name="Rectangle 3"/>
          <p:cNvSpPr>
            <a:spLocks noGrp="1" noChangeArrowheads="1"/>
          </p:cNvSpPr>
          <p:nvPr>
            <p:ph type="subTitle" idx="1"/>
          </p:nvPr>
        </p:nvSpPr>
        <p:spPr>
          <a:xfrm>
            <a:off x="3040380" y="2476500"/>
            <a:ext cx="5760720" cy="508000"/>
          </a:xfrm>
        </p:spPr>
        <p:txBody>
          <a:bodyPr/>
          <a:lstStyle>
            <a:lvl1pPr marL="0" indent="0" algn="ctr">
              <a:spcBef>
                <a:spcPts val="0"/>
              </a:spcBef>
              <a:buFont typeface="Wingdings" pitchFamily="2" charset="2"/>
              <a:buNone/>
              <a:defRPr sz="1800">
                <a:solidFill>
                  <a:schemeClr val="bg1"/>
                </a:solidFill>
                <a:latin typeface="Gisha" pitchFamily="34" charset="-79"/>
                <a:cs typeface="Gisha" pitchFamily="34" charset="-79"/>
              </a:defRPr>
            </a:lvl1pPr>
          </a:lstStyle>
          <a:p>
            <a:pPr lvl="0"/>
            <a:r>
              <a:rPr lang="en-US" noProof="0" dirty="0" smtClean="0"/>
              <a:t>Click to edit Master subtitle style</a:t>
            </a:r>
          </a:p>
        </p:txBody>
      </p:sp>
      <p:sp>
        <p:nvSpPr>
          <p:cNvPr id="7" name="Rectangle 4"/>
          <p:cNvSpPr>
            <a:spLocks noGrp="1" noChangeArrowheads="1"/>
          </p:cNvSpPr>
          <p:nvPr>
            <p:ph type="dt" sz="half" idx="10"/>
          </p:nvPr>
        </p:nvSpPr>
        <p:spPr>
          <a:xfrm>
            <a:off x="6880225" y="5310188"/>
            <a:ext cx="2241550" cy="203200"/>
          </a:xfrm>
        </p:spPr>
        <p:txBody>
          <a:bodyPr/>
          <a:lstStyle>
            <a:lvl1pPr algn="r">
              <a:defRPr sz="1200">
                <a:solidFill>
                  <a:schemeClr val="bg1"/>
                </a:solidFill>
              </a:defRPr>
            </a:lvl1pPr>
          </a:lstStyle>
          <a:p>
            <a:pPr>
              <a:defRPr/>
            </a:pPr>
            <a:endParaRPr lang="en-US"/>
          </a:p>
        </p:txBody>
      </p:sp>
      <p:sp>
        <p:nvSpPr>
          <p:cNvPr id="8" name="Rectangle 6"/>
          <p:cNvSpPr>
            <a:spLocks noGrp="1" noChangeArrowheads="1"/>
          </p:cNvSpPr>
          <p:nvPr>
            <p:ph type="sldNum" sz="quarter" idx="11"/>
          </p:nvPr>
        </p:nvSpPr>
        <p:spPr>
          <a:xfrm>
            <a:off x="3679825" y="5334000"/>
            <a:ext cx="2241550" cy="203200"/>
          </a:xfrm>
        </p:spPr>
        <p:txBody>
          <a:bodyPr/>
          <a:lstStyle>
            <a:lvl1pPr>
              <a:defRPr sz="1200"/>
            </a:lvl1pPr>
          </a:lstStyle>
          <a:p>
            <a:fld id="{856CA379-6839-D24E-B084-6F9ABD57E8C4}" type="slidenum">
              <a:rPr lang="en-US"/>
              <a:pPr/>
              <a:t>‹#›</a:t>
            </a:fld>
            <a:endParaRPr lang="en-US"/>
          </a:p>
        </p:txBody>
      </p:sp>
    </p:spTree>
    <p:extLst>
      <p:ext uri="{BB962C8B-B14F-4D97-AF65-F5344CB8AC3E}">
        <p14:creationId xmlns:p14="http://schemas.microsoft.com/office/powerpoint/2010/main" val="1833148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1"/>
          </p:nvPr>
        </p:nvSpPr>
        <p:spPr>
          <a:ln/>
        </p:spPr>
        <p:txBody>
          <a:bodyPr/>
          <a:lstStyle>
            <a:lvl1pPr>
              <a:defRPr/>
            </a:lvl1pPr>
          </a:lstStyle>
          <a:p>
            <a:fld id="{6BF5AA04-79FD-E444-BC8B-535DEC5633F2}" type="slidenum">
              <a:rPr lang="en-US"/>
              <a:pPr/>
              <a:t>‹#›</a:t>
            </a:fld>
            <a:endParaRPr lang="en-US"/>
          </a:p>
        </p:txBody>
      </p:sp>
      <p:sp>
        <p:nvSpPr>
          <p:cNvPr id="6" name="Rectangle 4"/>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50042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884" y="165368"/>
            <a:ext cx="2150269" cy="523213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0077" y="165368"/>
            <a:ext cx="6290786" cy="523213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1"/>
          </p:nvPr>
        </p:nvSpPr>
        <p:spPr>
          <a:ln/>
        </p:spPr>
        <p:txBody>
          <a:bodyPr/>
          <a:lstStyle>
            <a:lvl1pPr>
              <a:defRPr/>
            </a:lvl1pPr>
          </a:lstStyle>
          <a:p>
            <a:fld id="{DFB56C2C-D005-A44E-A4D2-BA9D938EEE1E}" type="slidenum">
              <a:rPr lang="en-US"/>
              <a:pPr/>
              <a:t>‹#›</a:t>
            </a:fld>
            <a:endParaRPr lang="en-US"/>
          </a:p>
        </p:txBody>
      </p:sp>
      <p:sp>
        <p:nvSpPr>
          <p:cNvPr id="6" name="Rectangle 4"/>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10236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40130" y="165368"/>
            <a:ext cx="8081010" cy="40613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60074" y="1397000"/>
            <a:ext cx="8601075" cy="4000500"/>
          </a:xfrm>
        </p:spPr>
        <p:txBody>
          <a:bodyPr/>
          <a:lstStyle/>
          <a:p>
            <a:pPr lvl="0"/>
            <a:r>
              <a:rPr lang="en-US" noProof="0" smtClean="0"/>
              <a:t>Click icon to add table</a:t>
            </a:r>
            <a:endParaRPr lang="en-US" noProof="0"/>
          </a:p>
        </p:txBody>
      </p:sp>
      <p:sp>
        <p:nvSpPr>
          <p:cNvPr id="4"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1"/>
          </p:nvPr>
        </p:nvSpPr>
        <p:spPr>
          <a:ln/>
        </p:spPr>
        <p:txBody>
          <a:bodyPr/>
          <a:lstStyle>
            <a:lvl1pPr>
              <a:defRPr/>
            </a:lvl1pPr>
          </a:lstStyle>
          <a:p>
            <a:fld id="{661338DF-F474-5940-BB04-91C2379DEF08}" type="slidenum">
              <a:rPr lang="en-US"/>
              <a:pPr/>
              <a:t>‹#›</a:t>
            </a:fld>
            <a:endParaRPr lang="en-US"/>
          </a:p>
        </p:txBody>
      </p:sp>
      <p:sp>
        <p:nvSpPr>
          <p:cNvPr id="6" name="Rectangle 4"/>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78868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graphicFrame>
        <p:nvGraphicFramePr>
          <p:cNvPr id="5" name="Object 12"/>
          <p:cNvGraphicFramePr>
            <a:graphicFrameLocks noChangeAspect="1"/>
          </p:cNvGraphicFramePr>
          <p:nvPr/>
        </p:nvGraphicFramePr>
        <p:xfrm>
          <a:off x="0" y="0"/>
          <a:ext cx="9601200" cy="1206500"/>
        </p:xfrm>
        <a:graphic>
          <a:graphicData uri="http://schemas.openxmlformats.org/presentationml/2006/ole">
            <mc:AlternateContent xmlns:mc="http://schemas.openxmlformats.org/markup-compatibility/2006">
              <mc:Choice xmlns:v="urn:schemas-microsoft-com:vml" Requires="v">
                <p:oleObj spid="_x0000_s75806" name="Image" r:id="rId3" imgW="12990476" imgH="2209524" progId="">
                  <p:embed/>
                </p:oleObj>
              </mc:Choice>
              <mc:Fallback>
                <p:oleObj name="Image" r:id="rId3" imgW="12990476" imgH="2209524"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601200" cy="1206500"/>
                      </a:xfrm>
                      <a:prstGeom prst="rect">
                        <a:avLst/>
                      </a:prstGeom>
                      <a:noFill/>
                      <a:ln>
                        <a:noFill/>
                      </a:ln>
                      <a:effectLst/>
                      <a:extLst>
                        <a:ext uri="{909E8E84-426E-40DD-AFC4-6F175D3DCCD1}">
                          <a14:hiddenFill xmlns:a14="http://schemas.microsoft.com/office/drawing/2010/main">
                            <a:solidFill>
                              <a:srgbClr val="2F8B7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C0C0C0">
                                  <a:alpha val="74997"/>
                                </a:srgbClr>
                              </a:outerShdw>
                            </a:effectLst>
                          </a14:hiddenEffects>
                        </a:ext>
                      </a:extLst>
                    </p:spPr>
                  </p:pic>
                </p:oleObj>
              </mc:Fallback>
            </mc:AlternateContent>
          </a:graphicData>
        </a:graphic>
      </p:graphicFrame>
      <p:sp>
        <p:nvSpPr>
          <p:cNvPr id="2" name="Title 1"/>
          <p:cNvSpPr>
            <a:spLocks noGrp="1"/>
          </p:cNvSpPr>
          <p:nvPr>
            <p:ph type="title"/>
          </p:nvPr>
        </p:nvSpPr>
        <p:spPr>
          <a:xfrm>
            <a:off x="2003591" y="187854"/>
            <a:ext cx="7182565" cy="84005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003587" y="1207830"/>
            <a:ext cx="3510439" cy="39594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674047" y="1207830"/>
            <a:ext cx="3512106" cy="3959489"/>
          </a:xfrm>
        </p:spPr>
        <p:txBody>
          <a:bodyPr/>
          <a:lstStyle/>
          <a:p>
            <a:pPr lvl="0"/>
            <a:r>
              <a:rPr lang="en-US" noProof="0" smtClean="0"/>
              <a:t>Click icon to add clip art</a:t>
            </a:r>
            <a:endParaRPr lang="en-US" noProof="0"/>
          </a:p>
        </p:txBody>
      </p:sp>
      <p:sp>
        <p:nvSpPr>
          <p:cNvPr id="6" name="Date Placeholder 4"/>
          <p:cNvSpPr>
            <a:spLocks noGrp="1"/>
          </p:cNvSpPr>
          <p:nvPr>
            <p:ph type="dt" sz="half" idx="10"/>
          </p:nvPr>
        </p:nvSpPr>
        <p:spPr>
          <a:xfrm>
            <a:off x="454025" y="5257800"/>
            <a:ext cx="1930400" cy="290513"/>
          </a:xfrm>
        </p:spPr>
        <p:txBody>
          <a:bodyPr/>
          <a:lstStyle>
            <a:lvl1pPr>
              <a:defRPr/>
            </a:lvl1pPr>
          </a:lstStyle>
          <a:p>
            <a:pPr>
              <a:defRPr/>
            </a:pPr>
            <a:endParaRPr lang="en-US"/>
          </a:p>
        </p:txBody>
      </p:sp>
      <p:sp>
        <p:nvSpPr>
          <p:cNvPr id="7" name="Footer Placeholder 5"/>
          <p:cNvSpPr>
            <a:spLocks noGrp="1"/>
          </p:cNvSpPr>
          <p:nvPr>
            <p:ph type="ftr" sz="quarter" idx="11"/>
          </p:nvPr>
        </p:nvSpPr>
        <p:spPr>
          <a:xfrm>
            <a:off x="2495550" y="5257800"/>
            <a:ext cx="4530725" cy="290513"/>
          </a:xfrm>
        </p:spPr>
        <p:txBody>
          <a:bodyPr/>
          <a:lstStyle>
            <a:lvl1pPr>
              <a:defRPr/>
            </a:lvl1pPr>
          </a:lstStyle>
          <a:p>
            <a:pPr>
              <a:defRPr/>
            </a:pPr>
            <a:endParaRPr lang="en-US"/>
          </a:p>
        </p:txBody>
      </p:sp>
      <p:sp>
        <p:nvSpPr>
          <p:cNvPr id="8" name="Slide Number Placeholder 6"/>
          <p:cNvSpPr>
            <a:spLocks noGrp="1"/>
          </p:cNvSpPr>
          <p:nvPr>
            <p:ph type="sldNum" sz="quarter" idx="12"/>
          </p:nvPr>
        </p:nvSpPr>
        <p:spPr>
          <a:xfrm>
            <a:off x="7186613" y="5257800"/>
            <a:ext cx="2000250" cy="290513"/>
          </a:xfrm>
        </p:spPr>
        <p:txBody>
          <a:bodyPr/>
          <a:lstStyle>
            <a:lvl1pPr>
              <a:defRPr/>
            </a:lvl1pPr>
          </a:lstStyle>
          <a:p>
            <a:fld id="{EB8CF8F2-91BF-2C46-9414-A6094393582F}" type="slidenum">
              <a:rPr lang="en-US"/>
              <a:pPr/>
              <a:t>‹#›</a:t>
            </a:fld>
            <a:endParaRPr lang="en-US"/>
          </a:p>
        </p:txBody>
      </p:sp>
    </p:spTree>
    <p:extLst>
      <p:ext uri="{BB962C8B-B14F-4D97-AF65-F5344CB8AC3E}">
        <p14:creationId xmlns:p14="http://schemas.microsoft.com/office/powerpoint/2010/main" val="1024133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1"/>
          </p:nvPr>
        </p:nvSpPr>
        <p:spPr>
          <a:ln/>
        </p:spPr>
        <p:txBody>
          <a:bodyPr/>
          <a:lstStyle>
            <a:lvl1pPr>
              <a:defRPr/>
            </a:lvl1pPr>
          </a:lstStyle>
          <a:p>
            <a:fld id="{D730E454-994C-DB4F-BEEC-2CCCE7FCDCB7}" type="slidenum">
              <a:rPr lang="en-US"/>
              <a:pPr/>
              <a:t>‹#›</a:t>
            </a:fld>
            <a:endParaRPr lang="en-US"/>
          </a:p>
        </p:txBody>
      </p:sp>
      <p:sp>
        <p:nvSpPr>
          <p:cNvPr id="6" name="Rectangle 4"/>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56156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429" y="3672419"/>
            <a:ext cx="816102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58429" y="2422261"/>
            <a:ext cx="8161020" cy="1250156"/>
          </a:xfrm>
        </p:spPr>
        <p:txBody>
          <a:bodyPr anchor="b"/>
          <a:lstStyle>
            <a:lvl1pPr marL="0" indent="0">
              <a:buNone/>
              <a:defRPr sz="2000"/>
            </a:lvl1pPr>
            <a:lvl2pPr marL="457082" indent="0">
              <a:buNone/>
              <a:defRPr sz="1800"/>
            </a:lvl2pPr>
            <a:lvl3pPr marL="914164" indent="0">
              <a:buNone/>
              <a:defRPr sz="1600"/>
            </a:lvl3pPr>
            <a:lvl4pPr marL="1371244" indent="0">
              <a:buNone/>
              <a:defRPr sz="1400"/>
            </a:lvl4pPr>
            <a:lvl5pPr marL="1828326" indent="0">
              <a:buNone/>
              <a:defRPr sz="1400"/>
            </a:lvl5pPr>
            <a:lvl6pPr marL="2285408" indent="0">
              <a:buNone/>
              <a:defRPr sz="1400"/>
            </a:lvl6pPr>
            <a:lvl7pPr marL="2742489" indent="0">
              <a:buNone/>
              <a:defRPr sz="1400"/>
            </a:lvl7pPr>
            <a:lvl8pPr marL="3199571" indent="0">
              <a:buNone/>
              <a:defRPr sz="1400"/>
            </a:lvl8pPr>
            <a:lvl9pPr marL="3656652"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1"/>
          </p:nvPr>
        </p:nvSpPr>
        <p:spPr>
          <a:ln/>
        </p:spPr>
        <p:txBody>
          <a:bodyPr/>
          <a:lstStyle>
            <a:lvl1pPr>
              <a:defRPr/>
            </a:lvl1pPr>
          </a:lstStyle>
          <a:p>
            <a:fld id="{42E55136-0905-F748-AB1B-79F8FE395C23}" type="slidenum">
              <a:rPr lang="en-US"/>
              <a:pPr/>
              <a:t>‹#›</a:t>
            </a:fld>
            <a:endParaRPr lang="en-US"/>
          </a:p>
        </p:txBody>
      </p:sp>
      <p:sp>
        <p:nvSpPr>
          <p:cNvPr id="6" name="Rectangle 4"/>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23973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0070" y="1397000"/>
            <a:ext cx="4220528" cy="4000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40617" y="1397000"/>
            <a:ext cx="4220528" cy="4000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6" name="Rectangle 6"/>
          <p:cNvSpPr>
            <a:spLocks noGrp="1" noChangeArrowheads="1"/>
          </p:cNvSpPr>
          <p:nvPr>
            <p:ph type="sldNum" sz="quarter" idx="11"/>
          </p:nvPr>
        </p:nvSpPr>
        <p:spPr>
          <a:ln/>
        </p:spPr>
        <p:txBody>
          <a:bodyPr/>
          <a:lstStyle>
            <a:lvl1pPr>
              <a:defRPr/>
            </a:lvl1pPr>
          </a:lstStyle>
          <a:p>
            <a:fld id="{62C6BF53-5C2D-234C-9405-CEACD5658E6E}" type="slidenum">
              <a:rPr lang="en-US"/>
              <a:pPr/>
              <a:t>‹#›</a:t>
            </a:fld>
            <a:endParaRPr lang="en-US"/>
          </a:p>
        </p:txBody>
      </p:sp>
      <p:sp>
        <p:nvSpPr>
          <p:cNvPr id="7" name="Rectangle 4"/>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1086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0060" y="228865"/>
            <a:ext cx="864108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80060" y="1279263"/>
            <a:ext cx="4242197" cy="533135"/>
          </a:xfrm>
        </p:spPr>
        <p:txBody>
          <a:bodyPr anchor="b"/>
          <a:lstStyle>
            <a:lvl1pPr marL="0" indent="0">
              <a:buNone/>
              <a:defRPr sz="2400" b="1"/>
            </a:lvl1pPr>
            <a:lvl2pPr marL="457082" indent="0">
              <a:buNone/>
              <a:defRPr sz="2000" b="1"/>
            </a:lvl2pPr>
            <a:lvl3pPr marL="914164" indent="0">
              <a:buNone/>
              <a:defRPr sz="1800" b="1"/>
            </a:lvl3pPr>
            <a:lvl4pPr marL="1371244" indent="0">
              <a:buNone/>
              <a:defRPr sz="1600" b="1"/>
            </a:lvl4pPr>
            <a:lvl5pPr marL="1828326" indent="0">
              <a:buNone/>
              <a:defRPr sz="1600" b="1"/>
            </a:lvl5pPr>
            <a:lvl6pPr marL="2285408" indent="0">
              <a:buNone/>
              <a:defRPr sz="1600" b="1"/>
            </a:lvl6pPr>
            <a:lvl7pPr marL="2742489" indent="0">
              <a:buNone/>
              <a:defRPr sz="1600" b="1"/>
            </a:lvl7pPr>
            <a:lvl8pPr marL="3199571" indent="0">
              <a:buNone/>
              <a:defRPr sz="1600" b="1"/>
            </a:lvl8pPr>
            <a:lvl9pPr marL="365665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80060" y="1812397"/>
            <a:ext cx="4242197"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7283" y="1279263"/>
            <a:ext cx="4243864" cy="533135"/>
          </a:xfrm>
        </p:spPr>
        <p:txBody>
          <a:bodyPr anchor="b"/>
          <a:lstStyle>
            <a:lvl1pPr marL="0" indent="0">
              <a:buNone/>
              <a:defRPr sz="2400" b="1"/>
            </a:lvl1pPr>
            <a:lvl2pPr marL="457082" indent="0">
              <a:buNone/>
              <a:defRPr sz="2000" b="1"/>
            </a:lvl2pPr>
            <a:lvl3pPr marL="914164" indent="0">
              <a:buNone/>
              <a:defRPr sz="1800" b="1"/>
            </a:lvl3pPr>
            <a:lvl4pPr marL="1371244" indent="0">
              <a:buNone/>
              <a:defRPr sz="1600" b="1"/>
            </a:lvl4pPr>
            <a:lvl5pPr marL="1828326" indent="0">
              <a:buNone/>
              <a:defRPr sz="1600" b="1"/>
            </a:lvl5pPr>
            <a:lvl6pPr marL="2285408" indent="0">
              <a:buNone/>
              <a:defRPr sz="1600" b="1"/>
            </a:lvl6pPr>
            <a:lvl7pPr marL="2742489" indent="0">
              <a:buNone/>
              <a:defRPr sz="1600" b="1"/>
            </a:lvl7pPr>
            <a:lvl8pPr marL="3199571" indent="0">
              <a:buNone/>
              <a:defRPr sz="1600" b="1"/>
            </a:lvl8pPr>
            <a:lvl9pPr marL="365665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7283" y="1812397"/>
            <a:ext cx="4243864"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8" name="Rectangle 6"/>
          <p:cNvSpPr>
            <a:spLocks noGrp="1" noChangeArrowheads="1"/>
          </p:cNvSpPr>
          <p:nvPr>
            <p:ph type="sldNum" sz="quarter" idx="11"/>
          </p:nvPr>
        </p:nvSpPr>
        <p:spPr>
          <a:ln/>
        </p:spPr>
        <p:txBody>
          <a:bodyPr/>
          <a:lstStyle>
            <a:lvl1pPr>
              <a:defRPr/>
            </a:lvl1pPr>
          </a:lstStyle>
          <a:p>
            <a:fld id="{359BBFE1-8B0D-6440-9AE4-8E9D2AFB9B87}" type="slidenum">
              <a:rPr lang="en-US"/>
              <a:pPr/>
              <a:t>‹#›</a:t>
            </a:fld>
            <a:endParaRPr lang="en-US"/>
          </a:p>
        </p:txBody>
      </p:sp>
      <p:sp>
        <p:nvSpPr>
          <p:cNvPr id="9" name="Rectangle 4"/>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43259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4" name="Rectangle 6"/>
          <p:cNvSpPr>
            <a:spLocks noGrp="1" noChangeArrowheads="1"/>
          </p:cNvSpPr>
          <p:nvPr>
            <p:ph type="sldNum" sz="quarter" idx="11"/>
          </p:nvPr>
        </p:nvSpPr>
        <p:spPr>
          <a:ln/>
        </p:spPr>
        <p:txBody>
          <a:bodyPr/>
          <a:lstStyle>
            <a:lvl1pPr>
              <a:defRPr/>
            </a:lvl1pPr>
          </a:lstStyle>
          <a:p>
            <a:fld id="{E70C12DB-1DA1-A14E-B556-AC4FFE31FFF6}" type="slidenum">
              <a:rPr lang="en-US"/>
              <a:pPr/>
              <a:t>‹#›</a:t>
            </a:fld>
            <a:endParaRPr lang="en-US"/>
          </a:p>
        </p:txBody>
      </p:sp>
      <p:sp>
        <p:nvSpPr>
          <p:cNvPr id="5" name="Rectangle 4"/>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21749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3" name="Rectangle 6"/>
          <p:cNvSpPr>
            <a:spLocks noGrp="1" noChangeArrowheads="1"/>
          </p:cNvSpPr>
          <p:nvPr>
            <p:ph type="sldNum" sz="quarter" idx="11"/>
          </p:nvPr>
        </p:nvSpPr>
        <p:spPr>
          <a:ln/>
        </p:spPr>
        <p:txBody>
          <a:bodyPr/>
          <a:lstStyle>
            <a:lvl1pPr>
              <a:defRPr/>
            </a:lvl1pPr>
          </a:lstStyle>
          <a:p>
            <a:fld id="{A502402B-0154-A048-8E97-7AD4A3794E05}" type="slidenum">
              <a:rPr lang="en-US"/>
              <a:pPr/>
              <a:t>‹#›</a:t>
            </a:fld>
            <a:endParaRPr lang="en-US"/>
          </a:p>
        </p:txBody>
      </p:sp>
      <p:sp>
        <p:nvSpPr>
          <p:cNvPr id="4" name="Rectangle 4"/>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77982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071" y="227544"/>
            <a:ext cx="3158729"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53802" y="227546"/>
            <a:ext cx="5367338"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0071" y="1195920"/>
            <a:ext cx="3158729" cy="3909219"/>
          </a:xfrm>
        </p:spPr>
        <p:txBody>
          <a:bodyPr/>
          <a:lstStyle>
            <a:lvl1pPr marL="0" indent="0">
              <a:buNone/>
              <a:defRPr sz="1400"/>
            </a:lvl1pPr>
            <a:lvl2pPr marL="457082" indent="0">
              <a:buNone/>
              <a:defRPr sz="1200"/>
            </a:lvl2pPr>
            <a:lvl3pPr marL="914164" indent="0">
              <a:buNone/>
              <a:defRPr sz="1000"/>
            </a:lvl3pPr>
            <a:lvl4pPr marL="1371244" indent="0">
              <a:buNone/>
              <a:defRPr sz="900"/>
            </a:lvl4pPr>
            <a:lvl5pPr marL="1828326" indent="0">
              <a:buNone/>
              <a:defRPr sz="900"/>
            </a:lvl5pPr>
            <a:lvl6pPr marL="2285408" indent="0">
              <a:buNone/>
              <a:defRPr sz="900"/>
            </a:lvl6pPr>
            <a:lvl7pPr marL="2742489" indent="0">
              <a:buNone/>
              <a:defRPr sz="900"/>
            </a:lvl7pPr>
            <a:lvl8pPr marL="3199571" indent="0">
              <a:buNone/>
              <a:defRPr sz="900"/>
            </a:lvl8pPr>
            <a:lvl9pPr marL="3656652"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6" name="Rectangle 6"/>
          <p:cNvSpPr>
            <a:spLocks noGrp="1" noChangeArrowheads="1"/>
          </p:cNvSpPr>
          <p:nvPr>
            <p:ph type="sldNum" sz="quarter" idx="11"/>
          </p:nvPr>
        </p:nvSpPr>
        <p:spPr>
          <a:ln/>
        </p:spPr>
        <p:txBody>
          <a:bodyPr/>
          <a:lstStyle>
            <a:lvl1pPr>
              <a:defRPr/>
            </a:lvl1pPr>
          </a:lstStyle>
          <a:p>
            <a:fld id="{42A97432-DC7D-5E42-8C37-73D0B2833CF9}" type="slidenum">
              <a:rPr lang="en-US"/>
              <a:pPr/>
              <a:t>‹#›</a:t>
            </a:fld>
            <a:endParaRPr lang="en-US"/>
          </a:p>
        </p:txBody>
      </p:sp>
      <p:sp>
        <p:nvSpPr>
          <p:cNvPr id="7" name="Rectangle 4"/>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78478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902" y="4000500"/>
            <a:ext cx="576072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81902" y="510647"/>
            <a:ext cx="5760720" cy="3429000"/>
          </a:xfrm>
        </p:spPr>
        <p:txBody>
          <a:bodyPr/>
          <a:lstStyle>
            <a:lvl1pPr marL="0" indent="0">
              <a:buNone/>
              <a:defRPr sz="3200"/>
            </a:lvl1pPr>
            <a:lvl2pPr marL="457082" indent="0">
              <a:buNone/>
              <a:defRPr sz="2800"/>
            </a:lvl2pPr>
            <a:lvl3pPr marL="914164" indent="0">
              <a:buNone/>
              <a:defRPr sz="2400"/>
            </a:lvl3pPr>
            <a:lvl4pPr marL="1371244" indent="0">
              <a:buNone/>
              <a:defRPr sz="2000"/>
            </a:lvl4pPr>
            <a:lvl5pPr marL="1828326" indent="0">
              <a:buNone/>
              <a:defRPr sz="2000"/>
            </a:lvl5pPr>
            <a:lvl6pPr marL="2285408" indent="0">
              <a:buNone/>
              <a:defRPr sz="2000"/>
            </a:lvl6pPr>
            <a:lvl7pPr marL="2742489" indent="0">
              <a:buNone/>
              <a:defRPr sz="2000"/>
            </a:lvl7pPr>
            <a:lvl8pPr marL="3199571" indent="0">
              <a:buNone/>
              <a:defRPr sz="2000"/>
            </a:lvl8pPr>
            <a:lvl9pPr marL="3656652"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881902" y="4472783"/>
            <a:ext cx="5760720" cy="670718"/>
          </a:xfrm>
        </p:spPr>
        <p:txBody>
          <a:bodyPr/>
          <a:lstStyle>
            <a:lvl1pPr marL="0" indent="0">
              <a:buNone/>
              <a:defRPr sz="1400"/>
            </a:lvl1pPr>
            <a:lvl2pPr marL="457082" indent="0">
              <a:buNone/>
              <a:defRPr sz="1200"/>
            </a:lvl2pPr>
            <a:lvl3pPr marL="914164" indent="0">
              <a:buNone/>
              <a:defRPr sz="1000"/>
            </a:lvl3pPr>
            <a:lvl4pPr marL="1371244" indent="0">
              <a:buNone/>
              <a:defRPr sz="900"/>
            </a:lvl4pPr>
            <a:lvl5pPr marL="1828326" indent="0">
              <a:buNone/>
              <a:defRPr sz="900"/>
            </a:lvl5pPr>
            <a:lvl6pPr marL="2285408" indent="0">
              <a:buNone/>
              <a:defRPr sz="900"/>
            </a:lvl6pPr>
            <a:lvl7pPr marL="2742489" indent="0">
              <a:buNone/>
              <a:defRPr sz="900"/>
            </a:lvl7pPr>
            <a:lvl8pPr marL="3199571" indent="0">
              <a:buNone/>
              <a:defRPr sz="900"/>
            </a:lvl8pPr>
            <a:lvl9pPr marL="3656652"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6" name="Rectangle 6"/>
          <p:cNvSpPr>
            <a:spLocks noGrp="1" noChangeArrowheads="1"/>
          </p:cNvSpPr>
          <p:nvPr>
            <p:ph type="sldNum" sz="quarter" idx="11"/>
          </p:nvPr>
        </p:nvSpPr>
        <p:spPr>
          <a:ln/>
        </p:spPr>
        <p:txBody>
          <a:bodyPr/>
          <a:lstStyle>
            <a:lvl1pPr>
              <a:defRPr/>
            </a:lvl1pPr>
          </a:lstStyle>
          <a:p>
            <a:fld id="{50082FDB-89B3-FE48-A993-15F5096BB698}" type="slidenum">
              <a:rPr lang="en-US"/>
              <a:pPr/>
              <a:t>‹#›</a:t>
            </a:fld>
            <a:endParaRPr lang="en-US"/>
          </a:p>
        </p:txBody>
      </p:sp>
      <p:sp>
        <p:nvSpPr>
          <p:cNvPr id="7" name="Rectangle 4"/>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08299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19"/>
          <p:cNvGraphicFramePr>
            <a:graphicFrameLocks noChangeAspect="1"/>
          </p:cNvGraphicFramePr>
          <p:nvPr/>
        </p:nvGraphicFramePr>
        <p:xfrm>
          <a:off x="0" y="0"/>
          <a:ext cx="9601200" cy="1206500"/>
        </p:xfrm>
        <a:graphic>
          <a:graphicData uri="http://schemas.openxmlformats.org/presentationml/2006/ole">
            <mc:AlternateContent xmlns:mc="http://schemas.openxmlformats.org/markup-compatibility/2006">
              <mc:Choice xmlns:v="urn:schemas-microsoft-com:vml" Requires="v">
                <p:oleObj spid="_x0000_s1062" name="Image" r:id="rId16" imgW="12990476" imgH="2209524" progId="">
                  <p:embed/>
                </p:oleObj>
              </mc:Choice>
              <mc:Fallback>
                <p:oleObj name="Image" r:id="rId16" imgW="12990476" imgH="2209524" progId="">
                  <p:embed/>
                  <p:pic>
                    <p:nvPicPr>
                      <p:cNvPr id="0" name="Object 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601200" cy="1206500"/>
                      </a:xfrm>
                      <a:prstGeom prst="rect">
                        <a:avLst/>
                      </a:prstGeom>
                      <a:noFill/>
                      <a:ln>
                        <a:noFill/>
                      </a:ln>
                      <a:effectLst/>
                      <a:extLst>
                        <a:ext uri="{909E8E84-426E-40DD-AFC4-6F175D3DCCD1}">
                          <a14:hiddenFill xmlns:a14="http://schemas.microsoft.com/office/drawing/2010/main">
                            <a:solidFill>
                              <a:srgbClr val="2F8B7E"/>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C0C0C0">
                                  <a:alpha val="74997"/>
                                </a:srgbClr>
                              </a:outerShdw>
                            </a:effectLst>
                          </a14:hiddenEffects>
                        </a:ext>
                      </a:extLst>
                    </p:spPr>
                  </p:pic>
                </p:oleObj>
              </mc:Fallback>
            </mc:AlternateContent>
          </a:graphicData>
        </a:graphic>
      </p:graphicFrame>
      <p:sp>
        <p:nvSpPr>
          <p:cNvPr id="1028" name="Rectangle 3"/>
          <p:cNvSpPr>
            <a:spLocks noGrp="1" noChangeArrowheads="1"/>
          </p:cNvSpPr>
          <p:nvPr>
            <p:ph type="body" idx="1"/>
          </p:nvPr>
        </p:nvSpPr>
        <p:spPr bwMode="gray">
          <a:xfrm>
            <a:off x="560388" y="1397000"/>
            <a:ext cx="86010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17" tIns="45708" rIns="91417" bIns="4570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gray">
          <a:xfrm>
            <a:off x="6961188" y="5461000"/>
            <a:ext cx="2239962" cy="203200"/>
          </a:xfrm>
          <a:prstGeom prst="rect">
            <a:avLst/>
          </a:prstGeom>
          <a:noFill/>
          <a:ln>
            <a:noFill/>
          </a:ln>
          <a:effectLst/>
          <a:extLst/>
        </p:spPr>
        <p:txBody>
          <a:bodyPr vert="horz" wrap="square" lIns="91417" tIns="45708" rIns="91417" bIns="45708" numCol="1" anchor="t" anchorCtr="0" compatLnSpc="1">
            <a:prstTxWarp prst="textNoShape">
              <a:avLst/>
            </a:prstTxWarp>
          </a:bodyPr>
          <a:lstStyle>
            <a:lvl1pPr algn="r">
              <a:defRPr sz="1000">
                <a:latin typeface="Arial" charset="0"/>
                <a:ea typeface="+mn-ea"/>
                <a:cs typeface="+mn-cs"/>
              </a:defRPr>
            </a:lvl1pPr>
          </a:lstStyle>
          <a:p>
            <a:pPr>
              <a:defRPr/>
            </a:pPr>
            <a:r>
              <a:rPr lang="en-US"/>
              <a:t>www.themegallery.com</a:t>
            </a:r>
          </a:p>
        </p:txBody>
      </p:sp>
      <p:sp>
        <p:nvSpPr>
          <p:cNvPr id="1030" name="Rectangle 6"/>
          <p:cNvSpPr>
            <a:spLocks noGrp="1" noChangeArrowheads="1"/>
          </p:cNvSpPr>
          <p:nvPr>
            <p:ph type="sldNum" sz="quarter" idx="4"/>
          </p:nvPr>
        </p:nvSpPr>
        <p:spPr bwMode="gray">
          <a:xfrm>
            <a:off x="4400550" y="5461000"/>
            <a:ext cx="879475" cy="219075"/>
          </a:xfrm>
          <a:prstGeom prst="rect">
            <a:avLst/>
          </a:prstGeom>
          <a:noFill/>
          <a:ln>
            <a:noFill/>
          </a:ln>
          <a:effectLst/>
          <a:extLst/>
        </p:spPr>
        <p:txBody>
          <a:bodyPr vert="horz" wrap="square" lIns="91417" tIns="45708" rIns="91417" bIns="45708" numCol="1" anchor="t" anchorCtr="0" compatLnSpc="1">
            <a:prstTxWarp prst="textNoShape">
              <a:avLst/>
            </a:prstTxWarp>
          </a:bodyPr>
          <a:lstStyle>
            <a:lvl1pPr algn="ctr">
              <a:defRPr sz="1000">
                <a:cs typeface="Arial" charset="0"/>
              </a:defRPr>
            </a:lvl1pPr>
          </a:lstStyle>
          <a:p>
            <a:fld id="{F89FD272-0D01-A149-A20B-D05CB0286A16}" type="slidenum">
              <a:rPr lang="en-US"/>
              <a:pPr/>
              <a:t>‹#›</a:t>
            </a:fld>
            <a:endParaRPr lang="en-US"/>
          </a:p>
        </p:txBody>
      </p:sp>
      <p:sp>
        <p:nvSpPr>
          <p:cNvPr id="1031" name="Title Placeholder 2"/>
          <p:cNvSpPr>
            <a:spLocks noGrp="1" noChangeArrowheads="1"/>
          </p:cNvSpPr>
          <p:nvPr>
            <p:ph type="title"/>
          </p:nvPr>
        </p:nvSpPr>
        <p:spPr bwMode="gray">
          <a:xfrm>
            <a:off x="1039813" y="165100"/>
            <a:ext cx="8081962"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17" tIns="45708" rIns="91417" bIns="45708" numCol="1" anchor="ctr" anchorCtr="0" compatLnSpc="1">
            <a:prstTxWarp prst="textNoShape">
              <a:avLst/>
            </a:prstTxWarp>
          </a:bodyPr>
          <a:lstStyle/>
          <a:p>
            <a:pPr lvl="0"/>
            <a:r>
              <a:rPr lang="en-US"/>
              <a:t>Click to edit Master title style</a:t>
            </a:r>
          </a:p>
        </p:txBody>
      </p:sp>
      <p:sp>
        <p:nvSpPr>
          <p:cNvPr id="2" name="Rectangle 4"/>
          <p:cNvSpPr>
            <a:spLocks noGrp="1" noChangeArrowheads="1"/>
          </p:cNvSpPr>
          <p:nvPr>
            <p:ph type="dt" sz="half" idx="2"/>
          </p:nvPr>
        </p:nvSpPr>
        <p:spPr bwMode="gray">
          <a:xfrm>
            <a:off x="400050" y="5461000"/>
            <a:ext cx="2000250" cy="219075"/>
          </a:xfrm>
          <a:prstGeom prst="rect">
            <a:avLst/>
          </a:prstGeom>
          <a:noFill/>
          <a:ln>
            <a:noFill/>
          </a:ln>
          <a:effectLst/>
          <a:extLst/>
        </p:spPr>
        <p:txBody>
          <a:bodyPr vert="horz" wrap="square" lIns="91417" tIns="45708" rIns="91417" bIns="45708" numCol="1" anchor="t" anchorCtr="0" compatLnSpc="1">
            <a:prstTxWarp prst="textNoShape">
              <a:avLst/>
            </a:prstTxWarp>
          </a:bodyPr>
          <a:lstStyle>
            <a:lvl1pPr>
              <a:defRPr sz="1000">
                <a:latin typeface="Arial" charset="0"/>
                <a:ea typeface="+mn-ea"/>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59"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60" r:id="rId13"/>
  </p:sldLayoutIdLst>
  <p:timing>
    <p:tnLst>
      <p:par>
        <p:cTn id="1" dur="indefinite" restart="never" nodeType="tmRoot"/>
      </p:par>
    </p:tnLst>
  </p:timing>
  <p:hf sldNum="0" hdr="0" dt="0"/>
  <p:txStyles>
    <p:titleStyle>
      <a:lvl1pPr algn="r" rtl="0" eaLnBrk="0" fontAlgn="base" hangingPunct="0">
        <a:spcBef>
          <a:spcPct val="0"/>
        </a:spcBef>
        <a:spcAft>
          <a:spcPct val="0"/>
        </a:spcAft>
        <a:defRPr sz="3200" b="1">
          <a:solidFill>
            <a:schemeClr val="tx2"/>
          </a:solidFill>
          <a:latin typeface="+mj-lt"/>
          <a:ea typeface="ＭＳ Ｐゴシック" charset="0"/>
          <a:cs typeface="ＭＳ Ｐゴシック" charset="0"/>
        </a:defRPr>
      </a:lvl1pPr>
      <a:lvl2pPr algn="r" rtl="0" eaLnBrk="0" fontAlgn="base" hangingPunct="0">
        <a:spcBef>
          <a:spcPct val="0"/>
        </a:spcBef>
        <a:spcAft>
          <a:spcPct val="0"/>
        </a:spcAft>
        <a:defRPr sz="3200" b="1">
          <a:solidFill>
            <a:schemeClr val="tx2"/>
          </a:solidFill>
          <a:latin typeface="Arial" charset="0"/>
          <a:ea typeface="ＭＳ Ｐゴシック" charset="0"/>
          <a:cs typeface="ＭＳ Ｐゴシック" charset="0"/>
        </a:defRPr>
      </a:lvl2pPr>
      <a:lvl3pPr algn="r" rtl="0" eaLnBrk="0" fontAlgn="base" hangingPunct="0">
        <a:spcBef>
          <a:spcPct val="0"/>
        </a:spcBef>
        <a:spcAft>
          <a:spcPct val="0"/>
        </a:spcAft>
        <a:defRPr sz="3200" b="1">
          <a:solidFill>
            <a:schemeClr val="tx2"/>
          </a:solidFill>
          <a:latin typeface="Arial" charset="0"/>
          <a:ea typeface="ＭＳ Ｐゴシック" charset="0"/>
          <a:cs typeface="ＭＳ Ｐゴシック" charset="0"/>
        </a:defRPr>
      </a:lvl3pPr>
      <a:lvl4pPr algn="r" rtl="0" eaLnBrk="0" fontAlgn="base" hangingPunct="0">
        <a:spcBef>
          <a:spcPct val="0"/>
        </a:spcBef>
        <a:spcAft>
          <a:spcPct val="0"/>
        </a:spcAft>
        <a:defRPr sz="3200" b="1">
          <a:solidFill>
            <a:schemeClr val="tx2"/>
          </a:solidFill>
          <a:latin typeface="Arial" charset="0"/>
          <a:ea typeface="ＭＳ Ｐゴシック" charset="0"/>
          <a:cs typeface="ＭＳ Ｐゴシック" charset="0"/>
        </a:defRPr>
      </a:lvl4pPr>
      <a:lvl5pPr algn="r" rtl="0" eaLnBrk="0" fontAlgn="base" hangingPunct="0">
        <a:spcBef>
          <a:spcPct val="0"/>
        </a:spcBef>
        <a:spcAft>
          <a:spcPct val="0"/>
        </a:spcAft>
        <a:defRPr sz="3200" b="1">
          <a:solidFill>
            <a:schemeClr val="tx2"/>
          </a:solidFill>
          <a:latin typeface="Arial" charset="0"/>
          <a:ea typeface="ＭＳ Ｐゴシック" charset="0"/>
          <a:cs typeface="ＭＳ Ｐゴシック" charset="0"/>
        </a:defRPr>
      </a:lvl5pPr>
      <a:lvl6pPr marL="457082" algn="r" rtl="0" eaLnBrk="1" fontAlgn="base" hangingPunct="1">
        <a:spcBef>
          <a:spcPct val="0"/>
        </a:spcBef>
        <a:spcAft>
          <a:spcPct val="0"/>
        </a:spcAft>
        <a:defRPr sz="3200" b="1">
          <a:solidFill>
            <a:schemeClr val="tx2"/>
          </a:solidFill>
          <a:latin typeface="Arial" charset="0"/>
        </a:defRPr>
      </a:lvl6pPr>
      <a:lvl7pPr marL="914164" algn="r" rtl="0" eaLnBrk="1" fontAlgn="base" hangingPunct="1">
        <a:spcBef>
          <a:spcPct val="0"/>
        </a:spcBef>
        <a:spcAft>
          <a:spcPct val="0"/>
        </a:spcAft>
        <a:defRPr sz="3200" b="1">
          <a:solidFill>
            <a:schemeClr val="tx2"/>
          </a:solidFill>
          <a:latin typeface="Arial" charset="0"/>
        </a:defRPr>
      </a:lvl7pPr>
      <a:lvl8pPr marL="1371244" algn="r" rtl="0" eaLnBrk="1" fontAlgn="base" hangingPunct="1">
        <a:spcBef>
          <a:spcPct val="0"/>
        </a:spcBef>
        <a:spcAft>
          <a:spcPct val="0"/>
        </a:spcAft>
        <a:defRPr sz="3200" b="1">
          <a:solidFill>
            <a:schemeClr val="tx2"/>
          </a:solidFill>
          <a:latin typeface="Arial" charset="0"/>
        </a:defRPr>
      </a:lvl8pPr>
      <a:lvl9pPr marL="1828326" algn="r" rtl="0" eaLnBrk="1" fontAlgn="base" hangingPunct="1">
        <a:spcBef>
          <a:spcPct val="0"/>
        </a:spcBef>
        <a:spcAft>
          <a:spcPct val="0"/>
        </a:spcAft>
        <a:defRPr sz="3200" b="1">
          <a:solidFill>
            <a:schemeClr val="tx2"/>
          </a:solidFill>
          <a:latin typeface="Arial" charset="0"/>
        </a:defRPr>
      </a:lvl9pPr>
    </p:titleStyle>
    <p:bodyStyle>
      <a:lvl1pPr marL="341313" indent="-341313" algn="l" rtl="0" eaLnBrk="0" fontAlgn="base" hangingPunct="0">
        <a:spcBef>
          <a:spcPct val="20000"/>
        </a:spcBef>
        <a:spcAft>
          <a:spcPct val="0"/>
        </a:spcAft>
        <a:buClr>
          <a:schemeClr val="tx2"/>
        </a:buClr>
        <a:buFont typeface="Wingdings" charset="0"/>
        <a:buChar char="v"/>
        <a:defRPr sz="2800">
          <a:solidFill>
            <a:schemeClr val="tx1"/>
          </a:solidFill>
          <a:latin typeface="+mn-lt"/>
          <a:ea typeface="ＭＳ Ｐゴシック" charset="0"/>
          <a:cs typeface="ＭＳ Ｐゴシック" charset="0"/>
        </a:defRPr>
      </a:lvl1pPr>
      <a:lvl2pPr marL="741363" indent="-284163" algn="l" rtl="0" eaLnBrk="0" fontAlgn="base" hangingPunct="0">
        <a:spcBef>
          <a:spcPct val="20000"/>
        </a:spcBef>
        <a:spcAft>
          <a:spcPct val="0"/>
        </a:spcAft>
        <a:buClr>
          <a:schemeClr val="accent1"/>
        </a:buClr>
        <a:buFont typeface="Wingdings" charset="0"/>
        <a:buChar char="§"/>
        <a:defRPr sz="2600">
          <a:solidFill>
            <a:schemeClr val="tx1"/>
          </a:solidFill>
          <a:latin typeface="+mn-lt"/>
          <a:ea typeface="ＭＳ Ｐゴシック" charset="0"/>
        </a:defRPr>
      </a:lvl2pPr>
      <a:lvl3pPr marL="1141413" indent="-227013" algn="l" rtl="0" eaLnBrk="0" fontAlgn="base" hangingPunct="0">
        <a:spcBef>
          <a:spcPct val="20000"/>
        </a:spcBef>
        <a:spcAft>
          <a:spcPct val="0"/>
        </a:spcAft>
        <a:buClr>
          <a:schemeClr val="accent2"/>
        </a:buClr>
        <a:buChar char="•"/>
        <a:defRPr sz="2400">
          <a:solidFill>
            <a:schemeClr val="tx1"/>
          </a:solidFill>
          <a:latin typeface="+mn-lt"/>
          <a:ea typeface="ＭＳ Ｐゴシック" charset="0"/>
        </a:defRPr>
      </a:lvl3pPr>
      <a:lvl4pPr marL="1598613" indent="-227013" algn="l" rtl="0" eaLnBrk="0" fontAlgn="base" hangingPunct="0">
        <a:spcBef>
          <a:spcPct val="20000"/>
        </a:spcBef>
        <a:spcAft>
          <a:spcPct val="0"/>
        </a:spcAft>
        <a:buChar char="–"/>
        <a:defRPr sz="2000">
          <a:solidFill>
            <a:schemeClr val="tx1"/>
          </a:solidFill>
          <a:latin typeface="+mn-lt"/>
          <a:ea typeface="ＭＳ Ｐゴシック" charset="0"/>
        </a:defRPr>
      </a:lvl4pPr>
      <a:lvl5pPr marL="2055813" indent="-227013" algn="l" rtl="0" eaLnBrk="0" fontAlgn="base" hangingPunct="0">
        <a:spcBef>
          <a:spcPct val="20000"/>
        </a:spcBef>
        <a:spcAft>
          <a:spcPct val="0"/>
        </a:spcAft>
        <a:buChar char="»"/>
        <a:defRPr sz="2000">
          <a:solidFill>
            <a:schemeClr val="tx1"/>
          </a:solidFill>
          <a:latin typeface="+mn-lt"/>
          <a:ea typeface="ＭＳ Ｐゴシック" charset="0"/>
        </a:defRPr>
      </a:lvl5pPr>
      <a:lvl6pPr marL="2513948" indent="-228540" algn="l" rtl="0" eaLnBrk="1" fontAlgn="base" hangingPunct="1">
        <a:spcBef>
          <a:spcPct val="20000"/>
        </a:spcBef>
        <a:spcAft>
          <a:spcPct val="0"/>
        </a:spcAft>
        <a:buChar char="»"/>
        <a:defRPr sz="2000">
          <a:solidFill>
            <a:schemeClr val="tx1"/>
          </a:solidFill>
          <a:latin typeface="+mn-lt"/>
        </a:defRPr>
      </a:lvl6pPr>
      <a:lvl7pPr marL="2971031" indent="-228540" algn="l" rtl="0" eaLnBrk="1" fontAlgn="base" hangingPunct="1">
        <a:spcBef>
          <a:spcPct val="20000"/>
        </a:spcBef>
        <a:spcAft>
          <a:spcPct val="0"/>
        </a:spcAft>
        <a:buChar char="»"/>
        <a:defRPr sz="2000">
          <a:solidFill>
            <a:schemeClr val="tx1"/>
          </a:solidFill>
          <a:latin typeface="+mn-lt"/>
        </a:defRPr>
      </a:lvl7pPr>
      <a:lvl8pPr marL="3428112" indent="-228540" algn="l" rtl="0" eaLnBrk="1" fontAlgn="base" hangingPunct="1">
        <a:spcBef>
          <a:spcPct val="20000"/>
        </a:spcBef>
        <a:spcAft>
          <a:spcPct val="0"/>
        </a:spcAft>
        <a:buChar char="»"/>
        <a:defRPr sz="2000">
          <a:solidFill>
            <a:schemeClr val="tx1"/>
          </a:solidFill>
          <a:latin typeface="+mn-lt"/>
        </a:defRPr>
      </a:lvl8pPr>
      <a:lvl9pPr marL="3885192" indent="-22854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164" rtl="0" eaLnBrk="1" latinLnBrk="0" hangingPunct="1">
        <a:defRPr sz="1800" kern="1200">
          <a:solidFill>
            <a:schemeClr val="tx1"/>
          </a:solidFill>
          <a:latin typeface="+mn-lt"/>
          <a:ea typeface="+mn-ea"/>
          <a:cs typeface="+mn-cs"/>
        </a:defRPr>
      </a:lvl1pPr>
      <a:lvl2pPr marL="457082" algn="l" defTabSz="914164" rtl="0" eaLnBrk="1" latinLnBrk="0" hangingPunct="1">
        <a:defRPr sz="1800" kern="1200">
          <a:solidFill>
            <a:schemeClr val="tx1"/>
          </a:solidFill>
          <a:latin typeface="+mn-lt"/>
          <a:ea typeface="+mn-ea"/>
          <a:cs typeface="+mn-cs"/>
        </a:defRPr>
      </a:lvl2pPr>
      <a:lvl3pPr marL="914164" algn="l" defTabSz="914164" rtl="0" eaLnBrk="1" latinLnBrk="0" hangingPunct="1">
        <a:defRPr sz="1800" kern="1200">
          <a:solidFill>
            <a:schemeClr val="tx1"/>
          </a:solidFill>
          <a:latin typeface="+mn-lt"/>
          <a:ea typeface="+mn-ea"/>
          <a:cs typeface="+mn-cs"/>
        </a:defRPr>
      </a:lvl3pPr>
      <a:lvl4pPr marL="1371244" algn="l" defTabSz="914164" rtl="0" eaLnBrk="1" latinLnBrk="0" hangingPunct="1">
        <a:defRPr sz="1800" kern="1200">
          <a:solidFill>
            <a:schemeClr val="tx1"/>
          </a:solidFill>
          <a:latin typeface="+mn-lt"/>
          <a:ea typeface="+mn-ea"/>
          <a:cs typeface="+mn-cs"/>
        </a:defRPr>
      </a:lvl4pPr>
      <a:lvl5pPr marL="1828326" algn="l" defTabSz="914164" rtl="0" eaLnBrk="1" latinLnBrk="0" hangingPunct="1">
        <a:defRPr sz="1800" kern="1200">
          <a:solidFill>
            <a:schemeClr val="tx1"/>
          </a:solidFill>
          <a:latin typeface="+mn-lt"/>
          <a:ea typeface="+mn-ea"/>
          <a:cs typeface="+mn-cs"/>
        </a:defRPr>
      </a:lvl5pPr>
      <a:lvl6pPr marL="2285408" algn="l" defTabSz="914164" rtl="0" eaLnBrk="1" latinLnBrk="0" hangingPunct="1">
        <a:defRPr sz="1800" kern="1200">
          <a:solidFill>
            <a:schemeClr val="tx1"/>
          </a:solidFill>
          <a:latin typeface="+mn-lt"/>
          <a:ea typeface="+mn-ea"/>
          <a:cs typeface="+mn-cs"/>
        </a:defRPr>
      </a:lvl6pPr>
      <a:lvl7pPr marL="2742489" algn="l" defTabSz="914164" rtl="0" eaLnBrk="1" latinLnBrk="0" hangingPunct="1">
        <a:defRPr sz="1800" kern="1200">
          <a:solidFill>
            <a:schemeClr val="tx1"/>
          </a:solidFill>
          <a:latin typeface="+mn-lt"/>
          <a:ea typeface="+mn-ea"/>
          <a:cs typeface="+mn-cs"/>
        </a:defRPr>
      </a:lvl7pPr>
      <a:lvl8pPr marL="3199571" algn="l" defTabSz="914164" rtl="0" eaLnBrk="1" latinLnBrk="0" hangingPunct="1">
        <a:defRPr sz="1800" kern="1200">
          <a:solidFill>
            <a:schemeClr val="tx1"/>
          </a:solidFill>
          <a:latin typeface="+mn-lt"/>
          <a:ea typeface="+mn-ea"/>
          <a:cs typeface="+mn-cs"/>
        </a:defRPr>
      </a:lvl8pPr>
      <a:lvl9pPr marL="3656652" algn="l" defTabSz="91416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png"/><Relationship Id="rId7" Type="http://schemas.openxmlformats.org/officeDocument/2006/relationships/chart" Target="../charts/chart9.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chart" Target="../charts/chart10.xml"/><Relationship Id="rId4" Type="http://schemas.openxmlformats.org/officeDocument/2006/relationships/image" Target="../media/image18.png"/><Relationship Id="rId9"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diagramQuickStyle" Target="../diagrams/quickStyle6.xml"/><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diagramLayout" Target="../diagrams/layout6.xml"/><Relationship Id="rId2" Type="http://schemas.openxmlformats.org/officeDocument/2006/relationships/notesSlide" Target="../notesSlides/notesSlide2.xml"/><Relationship Id="rId16" Type="http://schemas.openxmlformats.org/officeDocument/2006/relationships/image" Target="../media/image27.png"/><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diagramData" Target="../diagrams/data6.xml"/><Relationship Id="rId5" Type="http://schemas.openxmlformats.org/officeDocument/2006/relationships/diagramQuickStyle" Target="../diagrams/quickStyle5.xml"/><Relationship Id="rId15" Type="http://schemas.microsoft.com/office/2007/relationships/diagramDrawing" Target="../diagrams/drawing6.xml"/><Relationship Id="rId10" Type="http://schemas.openxmlformats.org/officeDocument/2006/relationships/image" Target="../media/image26.png"/><Relationship Id="rId4" Type="http://schemas.openxmlformats.org/officeDocument/2006/relationships/diagramLayout" Target="../diagrams/layout5.xml"/><Relationship Id="rId9" Type="http://schemas.openxmlformats.org/officeDocument/2006/relationships/image" Target="../media/image25.png"/><Relationship Id="rId14" Type="http://schemas.openxmlformats.org/officeDocument/2006/relationships/diagramColors" Target="../diagrams/colors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39.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4.xml.rels><?xml version="1.0" encoding="UTF-8" standalone="yes"?>
<Relationships xmlns="http://schemas.openxmlformats.org/package/2006/relationships"><Relationship Id="rId2" Type="http://schemas.openxmlformats.org/officeDocument/2006/relationships/hyperlink" Target="mailto:pariatmono@ristek.go.id"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chartsbin.com/view/1124" TargetMode="Externa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0.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ubTitle" idx="1"/>
          </p:nvPr>
        </p:nvSpPr>
        <p:spPr>
          <a:xfrm>
            <a:off x="2819400" y="2424113"/>
            <a:ext cx="6240463" cy="661987"/>
          </a:xfrm>
        </p:spPr>
        <p:txBody>
          <a:bodyPr/>
          <a:lstStyle/>
          <a:p>
            <a:pPr eaLnBrk="1" hangingPunct="1">
              <a:spcBef>
                <a:spcPct val="0"/>
              </a:spcBef>
              <a:buFont typeface="Wingdings" charset="0"/>
              <a:buNone/>
            </a:pPr>
            <a:r>
              <a:rPr lang="en-US" b="1">
                <a:latin typeface="Gisha" charset="0"/>
                <a:cs typeface="Gisha" charset="0"/>
              </a:rPr>
              <a:t>Peran Pemerintah dan Perguruan Tinggi dalam Peningkatan Interaksi A-B-G-C</a:t>
            </a:r>
          </a:p>
        </p:txBody>
      </p:sp>
      <p:sp>
        <p:nvSpPr>
          <p:cNvPr id="5123" name="Title 1"/>
          <p:cNvSpPr>
            <a:spLocks noGrp="1"/>
          </p:cNvSpPr>
          <p:nvPr>
            <p:ph type="ctrTitle"/>
          </p:nvPr>
        </p:nvSpPr>
        <p:spPr>
          <a:xfrm>
            <a:off x="7772401" y="1181100"/>
            <a:ext cx="1752599" cy="304799"/>
          </a:xfrm>
        </p:spPr>
        <p:txBody>
          <a:bodyPr/>
          <a:lstStyle/>
          <a:p>
            <a:pPr algn="ctr" eaLnBrk="1" hangingPunct="1"/>
            <a:r>
              <a:rPr lang="en-US" sz="900" dirty="0" smtClean="0">
                <a:latin typeface="Candara" charset="0"/>
                <a:cs typeface="Gisha" charset="0"/>
              </a:rPr>
              <a:t>INSTITUT PERTANIAN BOGOR</a:t>
            </a:r>
            <a:endParaRPr lang="en-US" sz="900" dirty="0">
              <a:latin typeface="Candara" charset="0"/>
              <a:cs typeface="Gisha" charset="0"/>
            </a:endParaRPr>
          </a:p>
        </p:txBody>
      </p:sp>
      <p:sp>
        <p:nvSpPr>
          <p:cNvPr id="5124" name="Rectangle 3"/>
          <p:cNvSpPr txBox="1">
            <a:spLocks noChangeArrowheads="1"/>
          </p:cNvSpPr>
          <p:nvPr/>
        </p:nvSpPr>
        <p:spPr bwMode="gray">
          <a:xfrm>
            <a:off x="0" y="4457700"/>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buClr>
                <a:schemeClr val="tx2"/>
              </a:buClr>
              <a:buFont typeface="Wingdings" charset="0"/>
              <a:buNone/>
            </a:pPr>
            <a:r>
              <a:rPr lang="en-US" sz="1600" dirty="0" err="1">
                <a:latin typeface="Gisha" charset="0"/>
                <a:cs typeface="Gisha" charset="0"/>
              </a:rPr>
              <a:t>oleh</a:t>
            </a:r>
            <a:endParaRPr lang="en-US" dirty="0">
              <a:latin typeface="Gisha" charset="0"/>
              <a:cs typeface="Gisha" charset="0"/>
            </a:endParaRPr>
          </a:p>
          <a:p>
            <a:pPr eaLnBrk="1" hangingPunct="1">
              <a:buClr>
                <a:schemeClr val="tx2"/>
              </a:buClr>
              <a:buFont typeface="Wingdings" charset="0"/>
              <a:buNone/>
            </a:pPr>
            <a:r>
              <a:rPr lang="en-US" sz="2000" b="1" dirty="0">
                <a:solidFill>
                  <a:srgbClr val="0000FF"/>
                </a:solidFill>
                <a:latin typeface="Gisha" charset="0"/>
                <a:cs typeface="Gisha" charset="0"/>
              </a:rPr>
              <a:t>Pariatmono </a:t>
            </a:r>
            <a:r>
              <a:rPr lang="en-US" sz="2000" b="1" dirty="0" err="1">
                <a:solidFill>
                  <a:srgbClr val="0000FF"/>
                </a:solidFill>
                <a:latin typeface="Gisha" charset="0"/>
                <a:cs typeface="Gisha" charset="0"/>
              </a:rPr>
              <a:t>Sukamdo</a:t>
            </a:r>
            <a:endParaRPr lang="en-US" sz="2000" b="1" dirty="0">
              <a:solidFill>
                <a:srgbClr val="0000FF"/>
              </a:solidFill>
              <a:latin typeface="Gisha" charset="0"/>
              <a:cs typeface="Gisha" charset="0"/>
            </a:endParaRPr>
          </a:p>
          <a:p>
            <a:pPr eaLnBrk="1" hangingPunct="1">
              <a:buClr>
                <a:schemeClr val="tx2"/>
              </a:buClr>
              <a:buFont typeface="Wingdings" charset="0"/>
              <a:buNone/>
            </a:pPr>
            <a:r>
              <a:rPr lang="en-US" sz="2000" dirty="0" err="1">
                <a:latin typeface="Gisha" charset="0"/>
                <a:cs typeface="Gisha" charset="0"/>
              </a:rPr>
              <a:t>Deputi</a:t>
            </a:r>
            <a:r>
              <a:rPr lang="en-US" sz="2000" dirty="0">
                <a:latin typeface="Gisha" charset="0"/>
                <a:cs typeface="Gisha" charset="0"/>
              </a:rPr>
              <a:t> </a:t>
            </a:r>
            <a:r>
              <a:rPr lang="en-US" sz="2000" dirty="0" err="1">
                <a:latin typeface="Gisha" charset="0"/>
                <a:cs typeface="Gisha" charset="0"/>
              </a:rPr>
              <a:t>Pendayagunaan</a:t>
            </a:r>
            <a:r>
              <a:rPr lang="en-US" sz="2000" dirty="0">
                <a:latin typeface="Gisha" charset="0"/>
                <a:cs typeface="Gisha" charset="0"/>
              </a:rPr>
              <a:t> </a:t>
            </a:r>
            <a:r>
              <a:rPr lang="en-US" sz="2000" dirty="0" smtClean="0">
                <a:latin typeface="Gisha" charset="0"/>
                <a:cs typeface="Gisha" charset="0"/>
              </a:rPr>
              <a:t>IPTEK</a:t>
            </a:r>
            <a:endParaRPr lang="en-US" sz="2000" dirty="0">
              <a:latin typeface="Gisha" charset="0"/>
              <a:cs typeface="Gisha" charset="0"/>
            </a:endParaRPr>
          </a:p>
        </p:txBody>
      </p:sp>
      <p:sp>
        <p:nvSpPr>
          <p:cNvPr id="7" name="Rectangle 6"/>
          <p:cNvSpPr/>
          <p:nvPr/>
        </p:nvSpPr>
        <p:spPr>
          <a:xfrm>
            <a:off x="152400" y="1485900"/>
            <a:ext cx="20574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17" tIns="45708" rIns="91417" bIns="45708" anchor="ctr"/>
          <a:lstStyle/>
          <a:p>
            <a:pPr algn="ctr">
              <a:defRPr/>
            </a:pPr>
            <a:endParaRPr lang="en-US"/>
          </a:p>
        </p:txBody>
      </p:sp>
      <p:pic>
        <p:nvPicPr>
          <p:cNvPr id="6" name="Picture 5" descr="logo ipb.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116325" y="114300"/>
            <a:ext cx="1064750" cy="1050616"/>
          </a:xfrm>
          <a:prstGeom prst="rect">
            <a:avLst/>
          </a:prstGeom>
        </p:spPr>
      </p:pic>
      <p:sp>
        <p:nvSpPr>
          <p:cNvPr id="8" name="Title 1"/>
          <p:cNvSpPr txBox="1">
            <a:spLocks/>
          </p:cNvSpPr>
          <p:nvPr/>
        </p:nvSpPr>
        <p:spPr bwMode="gray">
          <a:xfrm>
            <a:off x="4876800" y="723900"/>
            <a:ext cx="2819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17" tIns="45708" rIns="91417" bIns="45708" numCol="1" anchor="ctr" anchorCtr="0" compatLnSpc="1">
            <a:prstTxWarp prst="textNoShape">
              <a:avLst/>
            </a:prstTxWarp>
          </a:bodyPr>
          <a:lstStyle>
            <a:lvl1pPr algn="l" rtl="0" eaLnBrk="0" fontAlgn="base" hangingPunct="0">
              <a:spcBef>
                <a:spcPct val="0"/>
              </a:spcBef>
              <a:spcAft>
                <a:spcPct val="0"/>
              </a:spcAft>
              <a:defRPr sz="4000" b="1">
                <a:solidFill>
                  <a:schemeClr val="tx2"/>
                </a:solidFill>
                <a:latin typeface="Candara" pitchFamily="34" charset="0"/>
                <a:ea typeface="ＭＳ Ｐゴシック" charset="0"/>
                <a:cs typeface="Gisha" pitchFamily="34" charset="-79"/>
              </a:defRPr>
            </a:lvl1pPr>
            <a:lvl2pPr algn="r" rtl="0" eaLnBrk="0" fontAlgn="base" hangingPunct="0">
              <a:spcBef>
                <a:spcPct val="0"/>
              </a:spcBef>
              <a:spcAft>
                <a:spcPct val="0"/>
              </a:spcAft>
              <a:defRPr sz="3200" b="1">
                <a:solidFill>
                  <a:schemeClr val="tx2"/>
                </a:solidFill>
                <a:latin typeface="Arial" charset="0"/>
                <a:ea typeface="ＭＳ Ｐゴシック" charset="0"/>
                <a:cs typeface="ＭＳ Ｐゴシック" charset="0"/>
              </a:defRPr>
            </a:lvl2pPr>
            <a:lvl3pPr algn="r" rtl="0" eaLnBrk="0" fontAlgn="base" hangingPunct="0">
              <a:spcBef>
                <a:spcPct val="0"/>
              </a:spcBef>
              <a:spcAft>
                <a:spcPct val="0"/>
              </a:spcAft>
              <a:defRPr sz="3200" b="1">
                <a:solidFill>
                  <a:schemeClr val="tx2"/>
                </a:solidFill>
                <a:latin typeface="Arial" charset="0"/>
                <a:ea typeface="ＭＳ Ｐゴシック" charset="0"/>
                <a:cs typeface="ＭＳ Ｐゴシック" charset="0"/>
              </a:defRPr>
            </a:lvl3pPr>
            <a:lvl4pPr algn="r" rtl="0" eaLnBrk="0" fontAlgn="base" hangingPunct="0">
              <a:spcBef>
                <a:spcPct val="0"/>
              </a:spcBef>
              <a:spcAft>
                <a:spcPct val="0"/>
              </a:spcAft>
              <a:defRPr sz="3200" b="1">
                <a:solidFill>
                  <a:schemeClr val="tx2"/>
                </a:solidFill>
                <a:latin typeface="Arial" charset="0"/>
                <a:ea typeface="ＭＳ Ｐゴシック" charset="0"/>
                <a:cs typeface="ＭＳ Ｐゴシック" charset="0"/>
              </a:defRPr>
            </a:lvl4pPr>
            <a:lvl5pPr algn="r" rtl="0" eaLnBrk="0" fontAlgn="base" hangingPunct="0">
              <a:spcBef>
                <a:spcPct val="0"/>
              </a:spcBef>
              <a:spcAft>
                <a:spcPct val="0"/>
              </a:spcAft>
              <a:defRPr sz="3200" b="1">
                <a:solidFill>
                  <a:schemeClr val="tx2"/>
                </a:solidFill>
                <a:latin typeface="Arial" charset="0"/>
                <a:ea typeface="ＭＳ Ｐゴシック" charset="0"/>
                <a:cs typeface="ＭＳ Ｐゴシック" charset="0"/>
              </a:defRPr>
            </a:lvl5pPr>
            <a:lvl6pPr marL="457082" algn="r" rtl="0" eaLnBrk="1" fontAlgn="base" hangingPunct="1">
              <a:spcBef>
                <a:spcPct val="0"/>
              </a:spcBef>
              <a:spcAft>
                <a:spcPct val="0"/>
              </a:spcAft>
              <a:defRPr sz="3200" b="1">
                <a:solidFill>
                  <a:schemeClr val="tx2"/>
                </a:solidFill>
                <a:latin typeface="Arial" charset="0"/>
              </a:defRPr>
            </a:lvl6pPr>
            <a:lvl7pPr marL="914164" algn="r" rtl="0" eaLnBrk="1" fontAlgn="base" hangingPunct="1">
              <a:spcBef>
                <a:spcPct val="0"/>
              </a:spcBef>
              <a:spcAft>
                <a:spcPct val="0"/>
              </a:spcAft>
              <a:defRPr sz="3200" b="1">
                <a:solidFill>
                  <a:schemeClr val="tx2"/>
                </a:solidFill>
                <a:latin typeface="Arial" charset="0"/>
              </a:defRPr>
            </a:lvl7pPr>
            <a:lvl8pPr marL="1371244" algn="r" rtl="0" eaLnBrk="1" fontAlgn="base" hangingPunct="1">
              <a:spcBef>
                <a:spcPct val="0"/>
              </a:spcBef>
              <a:spcAft>
                <a:spcPct val="0"/>
              </a:spcAft>
              <a:defRPr sz="3200" b="1">
                <a:solidFill>
                  <a:schemeClr val="tx2"/>
                </a:solidFill>
                <a:latin typeface="Arial" charset="0"/>
              </a:defRPr>
            </a:lvl8pPr>
            <a:lvl9pPr marL="1828326" algn="r" rtl="0" eaLnBrk="1" fontAlgn="base" hangingPunct="1">
              <a:spcBef>
                <a:spcPct val="0"/>
              </a:spcBef>
              <a:spcAft>
                <a:spcPct val="0"/>
              </a:spcAft>
              <a:defRPr sz="3200" b="1">
                <a:solidFill>
                  <a:schemeClr val="tx2"/>
                </a:solidFill>
                <a:latin typeface="Arial" charset="0"/>
              </a:defRPr>
            </a:lvl9pPr>
          </a:lstStyle>
          <a:p>
            <a:pPr algn="ctr" eaLnBrk="1" hangingPunct="1"/>
            <a:r>
              <a:rPr lang="en-US" sz="3200" dirty="0" err="1" smtClean="0">
                <a:latin typeface="Candara" charset="0"/>
                <a:cs typeface="Gisha" charset="0"/>
              </a:rPr>
              <a:t>Kajian</a:t>
            </a:r>
            <a:r>
              <a:rPr lang="en-US" sz="3200" dirty="0" smtClean="0">
                <a:latin typeface="Candara" charset="0"/>
                <a:cs typeface="Gisha" charset="0"/>
              </a:rPr>
              <a:t> </a:t>
            </a:r>
            <a:r>
              <a:rPr lang="en-US" sz="3200" dirty="0" err="1" smtClean="0">
                <a:latin typeface="Candara" charset="0"/>
                <a:cs typeface="Gisha" charset="0"/>
              </a:rPr>
              <a:t>Pembentukan</a:t>
            </a:r>
            <a:r>
              <a:rPr lang="en-US" sz="3200" dirty="0" smtClean="0">
                <a:latin typeface="Candara" charset="0"/>
                <a:cs typeface="Gisha" charset="0"/>
              </a:rPr>
              <a:t> Forum A-B-G-C</a:t>
            </a:r>
          </a:p>
          <a:p>
            <a:pPr algn="ctr" eaLnBrk="1" hangingPunct="1"/>
            <a:r>
              <a:rPr lang="en-US" sz="1800" dirty="0" smtClean="0">
                <a:latin typeface="Candara" charset="0"/>
                <a:cs typeface="Gisha" charset="0"/>
              </a:rPr>
              <a:t>Bogor, 29 November 2014</a:t>
            </a:r>
            <a:endParaRPr lang="en-US" sz="1800" dirty="0">
              <a:latin typeface="Candara" charset="0"/>
              <a:cs typeface="Gisha"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www.themegallery.com</a:t>
            </a:r>
            <a:endParaRPr lang="en-US"/>
          </a:p>
        </p:txBody>
      </p:sp>
      <p:sp>
        <p:nvSpPr>
          <p:cNvPr id="5" name="Content Placeholder 2"/>
          <p:cNvSpPr txBox="1">
            <a:spLocks/>
          </p:cNvSpPr>
          <p:nvPr/>
        </p:nvSpPr>
        <p:spPr bwMode="gray">
          <a:xfrm>
            <a:off x="228600" y="1485900"/>
            <a:ext cx="4876800" cy="2971800"/>
          </a:xfrm>
          <a:prstGeom prst="rect">
            <a:avLst/>
          </a:prstGeom>
          <a:noFill/>
          <a:ln w="9525">
            <a:noFill/>
            <a:miter lim="800000"/>
            <a:headEnd/>
            <a:tailEnd/>
          </a:ln>
        </p:spPr>
        <p:txBody>
          <a:bodyPr lIns="91417" tIns="45708" rIns="91417" bIns="45708"/>
          <a:lstStyle/>
          <a:p>
            <a:pPr defTabSz="979408" eaLnBrk="0" fontAlgn="auto" hangingPunct="0">
              <a:spcBef>
                <a:spcPct val="20000"/>
              </a:spcBef>
              <a:spcAft>
                <a:spcPts val="0"/>
              </a:spcAft>
              <a:buClr>
                <a:schemeClr val="tx2"/>
              </a:buClr>
              <a:buFont typeface="Arial" pitchFamily="34" charset="0"/>
              <a:buNone/>
              <a:defRPr/>
            </a:pPr>
            <a:r>
              <a:rPr lang="tr-TR" sz="2100" kern="0" dirty="0">
                <a:solidFill>
                  <a:schemeClr val="tx2">
                    <a:lumMod val="60000"/>
                    <a:lumOff val="40000"/>
                  </a:schemeClr>
                </a:solidFill>
                <a:latin typeface="+mn-lt"/>
              </a:rPr>
              <a:t>Strategi pembangunan iptek yang berhasil</a:t>
            </a:r>
          </a:p>
          <a:p>
            <a:pPr marL="367277" indent="-367277" defTabSz="979408" eaLnBrk="0" fontAlgn="auto" hangingPunct="0">
              <a:spcBef>
                <a:spcPct val="20000"/>
              </a:spcBef>
              <a:spcAft>
                <a:spcPts val="0"/>
              </a:spcAft>
              <a:buClr>
                <a:schemeClr val="tx2"/>
              </a:buClr>
              <a:buFont typeface="+mj-lt"/>
              <a:buAutoNum type="arabicPeriod"/>
              <a:defRPr/>
            </a:pPr>
            <a:r>
              <a:rPr lang="tr-TR" sz="2100" kern="0" dirty="0">
                <a:latin typeface="+mn-lt"/>
              </a:rPr>
              <a:t>Proses kemajuan teknologi harus menyatu dengan kegiatan ekonomi</a:t>
            </a:r>
          </a:p>
          <a:p>
            <a:pPr marL="367277" indent="-367277" defTabSz="979408" eaLnBrk="0" fontAlgn="auto" hangingPunct="0">
              <a:spcBef>
                <a:spcPct val="20000"/>
              </a:spcBef>
              <a:spcAft>
                <a:spcPts val="0"/>
              </a:spcAft>
              <a:buClr>
                <a:schemeClr val="tx2"/>
              </a:buClr>
              <a:buFont typeface="+mj-lt"/>
              <a:buAutoNum type="arabicPeriod"/>
              <a:defRPr/>
            </a:pPr>
            <a:r>
              <a:rPr lang="en-US" sz="2100" kern="0" dirty="0">
                <a:latin typeface="+mn-lt"/>
              </a:rPr>
              <a:t>H</a:t>
            </a:r>
            <a:r>
              <a:rPr lang="tr-TR" sz="2100" kern="0" dirty="0">
                <a:latin typeface="+mn-lt"/>
              </a:rPr>
              <a:t>asil penelitian tidak boleh berhenti di laboratorium, tapi harus dipraktekkan dalam kegiatan ekonomi nyata</a:t>
            </a:r>
          </a:p>
        </p:txBody>
      </p:sp>
      <p:sp>
        <p:nvSpPr>
          <p:cNvPr id="6" name="Title 3"/>
          <p:cNvSpPr txBox="1">
            <a:spLocks/>
          </p:cNvSpPr>
          <p:nvPr/>
        </p:nvSpPr>
        <p:spPr bwMode="gray">
          <a:xfrm>
            <a:off x="479425" y="38100"/>
            <a:ext cx="8642350" cy="703263"/>
          </a:xfrm>
          <a:prstGeom prst="rect">
            <a:avLst/>
          </a:prstGeom>
          <a:noFill/>
          <a:ln w="9525">
            <a:noFill/>
            <a:miter lim="800000"/>
            <a:headEnd/>
            <a:tailEnd/>
          </a:ln>
        </p:spPr>
        <p:txBody>
          <a:bodyPr lIns="91417" tIns="45708" rIns="91417" bIns="45708" anchor="ctr"/>
          <a:lstStyle/>
          <a:p>
            <a:pPr algn="r" defTabSz="979408" eaLnBrk="0" fontAlgn="auto" hangingPunct="0">
              <a:spcAft>
                <a:spcPts val="0"/>
              </a:spcAft>
              <a:defRPr/>
            </a:pPr>
            <a:r>
              <a:rPr lang="en-US" sz="3200" b="1" kern="0" dirty="0" err="1">
                <a:solidFill>
                  <a:schemeClr val="tx2"/>
                </a:solidFill>
                <a:latin typeface="+mj-lt"/>
              </a:rPr>
              <a:t>Kritik</a:t>
            </a:r>
            <a:r>
              <a:rPr lang="en-US" sz="3200" b="1" kern="0" dirty="0">
                <a:solidFill>
                  <a:schemeClr val="tx2"/>
                </a:solidFill>
                <a:latin typeface="+mj-lt"/>
              </a:rPr>
              <a:t> </a:t>
            </a:r>
            <a:r>
              <a:rPr lang="en-US" sz="3200" b="1" i="1" kern="0" dirty="0" err="1">
                <a:solidFill>
                  <a:srgbClr val="FF0000"/>
                </a:solidFill>
                <a:latin typeface="+mj-lt"/>
              </a:rPr>
              <a:t>Wakil</a:t>
            </a:r>
            <a:r>
              <a:rPr lang="en-US" sz="3200" b="1" i="1" kern="0" dirty="0">
                <a:solidFill>
                  <a:srgbClr val="FF0000"/>
                </a:solidFill>
                <a:latin typeface="+mj-lt"/>
              </a:rPr>
              <a:t> </a:t>
            </a:r>
            <a:r>
              <a:rPr lang="en-US" sz="3200" b="1" i="1" kern="0" dirty="0" err="1">
                <a:solidFill>
                  <a:srgbClr val="FF0000"/>
                </a:solidFill>
                <a:latin typeface="+mj-lt"/>
              </a:rPr>
              <a:t>Presiden</a:t>
            </a:r>
            <a:endParaRPr lang="en-US" sz="3200" b="1" kern="0" dirty="0">
              <a:solidFill>
                <a:srgbClr val="FF0000"/>
              </a:solidFill>
              <a:latin typeface="+mj-lt"/>
            </a:endParaRPr>
          </a:p>
        </p:txBody>
      </p:sp>
      <p:pic>
        <p:nvPicPr>
          <p:cNvPr id="7" name="Picture 6" descr="kerangka pembangunan iptek.jpg"/>
          <p:cNvPicPr>
            <a:picLocks noChangeAspect="1"/>
          </p:cNvPicPr>
          <p:nvPr/>
        </p:nvPicPr>
        <p:blipFill>
          <a:blip r:embed="rId2">
            <a:extLst/>
          </a:blip>
          <a:stretch>
            <a:fillRect/>
          </a:stretch>
        </p:blipFill>
        <p:spPr>
          <a:xfrm>
            <a:off x="5410200" y="1562100"/>
            <a:ext cx="3809999"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www.themegallery.com</a:t>
            </a:r>
            <a:endParaRPr lang="en-US"/>
          </a:p>
        </p:txBody>
      </p:sp>
      <p:sp>
        <p:nvSpPr>
          <p:cNvPr id="15363" name="Title 1"/>
          <p:cNvSpPr>
            <a:spLocks noGrp="1"/>
          </p:cNvSpPr>
          <p:nvPr>
            <p:ph type="title"/>
          </p:nvPr>
        </p:nvSpPr>
        <p:spPr>
          <a:xfrm>
            <a:off x="479425" y="517525"/>
            <a:ext cx="8642350" cy="703263"/>
          </a:xfrm>
        </p:spPr>
        <p:txBody>
          <a:bodyPr/>
          <a:lstStyle/>
          <a:p>
            <a:pPr defTabSz="977900"/>
            <a:r>
              <a:rPr lang="en-US">
                <a:latin typeface="Arial" charset="0"/>
              </a:rPr>
              <a:t>Kritik </a:t>
            </a:r>
            <a:r>
              <a:rPr lang="en-US" i="1">
                <a:solidFill>
                  <a:srgbClr val="FF0000"/>
                </a:solidFill>
                <a:latin typeface="Arial" charset="0"/>
              </a:rPr>
              <a:t>Wakil Presiden</a:t>
            </a:r>
          </a:p>
        </p:txBody>
      </p:sp>
      <p:graphicFrame>
        <p:nvGraphicFramePr>
          <p:cNvPr id="13" name="Diagram 12"/>
          <p:cNvGraphicFramePr/>
          <p:nvPr/>
        </p:nvGraphicFramePr>
        <p:xfrm>
          <a:off x="762000" y="466756"/>
          <a:ext cx="10972800" cy="5248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atin typeface="Arial" charset="0"/>
              </a:rPr>
              <a:t>DAYA SAING INDONESIA</a:t>
            </a:r>
          </a:p>
        </p:txBody>
      </p:sp>
      <p:sp>
        <p:nvSpPr>
          <p:cNvPr id="5" name="TextBox 4"/>
          <p:cNvSpPr txBox="1"/>
          <p:nvPr/>
        </p:nvSpPr>
        <p:spPr>
          <a:xfrm>
            <a:off x="1527175" y="5372100"/>
            <a:ext cx="7921625" cy="276225"/>
          </a:xfrm>
          <a:prstGeom prst="rect">
            <a:avLst/>
          </a:prstGeom>
          <a:noFill/>
        </p:spPr>
        <p:txBody>
          <a:bodyPr lIns="91408" tIns="45704" rIns="91408" bIns="45704">
            <a:spAutoFit/>
          </a:bodyPr>
          <a:lstStyle/>
          <a:p>
            <a:pPr algn="r" fontAlgn="auto">
              <a:spcBef>
                <a:spcPts val="0"/>
              </a:spcBef>
              <a:spcAft>
                <a:spcPts val="0"/>
              </a:spcAft>
              <a:defRPr/>
            </a:pPr>
            <a:r>
              <a:rPr lang="id-ID" sz="1200" i="1" kern="0" dirty="0">
                <a:solidFill>
                  <a:srgbClr val="4E67C8"/>
                </a:solidFill>
              </a:rPr>
              <a:t>Competitiveness Report by World Economic Forum </a:t>
            </a:r>
            <a:r>
              <a:rPr lang="id-ID" sz="1200" kern="0" dirty="0">
                <a:solidFill>
                  <a:srgbClr val="4E67C8"/>
                </a:solidFill>
              </a:rPr>
              <a:t>(WEF)</a:t>
            </a:r>
            <a:endParaRPr lang="en-US" sz="1200" kern="0" dirty="0">
              <a:solidFill>
                <a:srgbClr val="4E67C8"/>
              </a:solidFill>
            </a:endParaRPr>
          </a:p>
        </p:txBody>
      </p:sp>
      <p:pic>
        <p:nvPicPr>
          <p:cNvPr id="6" name="Picture 2"/>
          <p:cNvPicPr>
            <a:picLocks noChangeAspect="1" noChangeArrowheads="1"/>
          </p:cNvPicPr>
          <p:nvPr/>
        </p:nvPicPr>
        <p:blipFill>
          <a:blip r:embed="rId2">
            <a:extLst/>
          </a:blip>
          <a:srcRect/>
          <a:stretch>
            <a:fillRect/>
          </a:stretch>
        </p:blipFill>
        <p:spPr bwMode="auto">
          <a:xfrm>
            <a:off x="228600" y="1828800"/>
            <a:ext cx="2923699" cy="28575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pic>
        <p:nvPicPr>
          <p:cNvPr id="7" name="Picture 3"/>
          <p:cNvPicPr>
            <a:picLocks noChangeAspect="1" noChangeArrowheads="1"/>
          </p:cNvPicPr>
          <p:nvPr/>
        </p:nvPicPr>
        <p:blipFill>
          <a:blip r:embed="rId3">
            <a:extLst/>
          </a:blip>
          <a:srcRect/>
          <a:stretch>
            <a:fillRect/>
          </a:stretch>
        </p:blipFill>
        <p:spPr bwMode="auto">
          <a:xfrm>
            <a:off x="3228968" y="1828800"/>
            <a:ext cx="2925366" cy="284691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8" name="TextBox 9"/>
          <p:cNvSpPr txBox="1">
            <a:spLocks noChangeArrowheads="1"/>
          </p:cNvSpPr>
          <p:nvPr/>
        </p:nvSpPr>
        <p:spPr bwMode="auto">
          <a:xfrm>
            <a:off x="903685" y="1471516"/>
            <a:ext cx="1650206" cy="307744"/>
          </a:xfrm>
          <a:prstGeom prst="rect">
            <a:avLst/>
          </a:prstGeom>
          <a:solidFill>
            <a:srgbClr val="00B050"/>
          </a:solidFill>
          <a:ln w="9525">
            <a:noFill/>
            <a:miter lim="800000"/>
            <a:headEnd/>
            <a:tailEnd/>
          </a:ln>
          <a:scene3d>
            <a:camera prst="orthographicFront"/>
            <a:lightRig rig="threePt" dir="t"/>
          </a:scene3d>
          <a:sp3d>
            <a:bevelT w="114300" prst="artDeco"/>
          </a:sp3d>
        </p:spPr>
        <p:txBody>
          <a:bodyPr lIns="91408" tIns="45704" rIns="91408" bIns="45704">
            <a:spAutoFit/>
          </a:bodyPr>
          <a:lstStyle/>
          <a:p>
            <a:pPr algn="ctr">
              <a:defRPr/>
            </a:pPr>
            <a:r>
              <a:rPr lang="id-ID" sz="1400" b="1" dirty="0">
                <a:solidFill>
                  <a:schemeClr val="bg1"/>
                </a:solidFill>
                <a:latin typeface="Calibri" pitchFamily="34" charset="0"/>
              </a:rPr>
              <a:t>2008</a:t>
            </a:r>
          </a:p>
        </p:txBody>
      </p:sp>
      <p:sp>
        <p:nvSpPr>
          <p:cNvPr id="9" name="TextBox 10"/>
          <p:cNvSpPr txBox="1">
            <a:spLocks noChangeArrowheads="1"/>
          </p:cNvSpPr>
          <p:nvPr/>
        </p:nvSpPr>
        <p:spPr bwMode="auto">
          <a:xfrm>
            <a:off x="3528541" y="1471516"/>
            <a:ext cx="1250156" cy="307744"/>
          </a:xfrm>
          <a:prstGeom prst="rect">
            <a:avLst/>
          </a:prstGeom>
          <a:solidFill>
            <a:srgbClr val="010199">
              <a:lumMod val="50000"/>
            </a:srgbClr>
          </a:solidFill>
          <a:ln w="9525">
            <a:noFill/>
            <a:miter lim="800000"/>
            <a:headEnd/>
            <a:tailEnd/>
          </a:ln>
          <a:scene3d>
            <a:camera prst="orthographicFront"/>
            <a:lightRig rig="threePt" dir="t"/>
          </a:scene3d>
          <a:sp3d>
            <a:bevelT w="114300" prst="artDeco"/>
          </a:sp3d>
        </p:spPr>
        <p:txBody>
          <a:bodyPr lIns="91408" tIns="45704" rIns="91408" bIns="45704">
            <a:spAutoFit/>
          </a:bodyPr>
          <a:lstStyle/>
          <a:p>
            <a:pPr algn="ctr" fontAlgn="auto">
              <a:spcBef>
                <a:spcPts val="0"/>
              </a:spcBef>
              <a:spcAft>
                <a:spcPts val="0"/>
              </a:spcAft>
              <a:defRPr/>
            </a:pPr>
            <a:r>
              <a:rPr lang="id-ID" sz="1400" b="1" kern="0" dirty="0">
                <a:solidFill>
                  <a:schemeClr val="bg1"/>
                </a:solidFill>
                <a:latin typeface="Calibri" pitchFamily="34" charset="0"/>
              </a:rPr>
              <a:t>2009</a:t>
            </a:r>
          </a:p>
        </p:txBody>
      </p:sp>
      <p:sp>
        <p:nvSpPr>
          <p:cNvPr id="16396" name="TextBox 12"/>
          <p:cNvSpPr txBox="1">
            <a:spLocks noChangeArrowheads="1"/>
          </p:cNvSpPr>
          <p:nvPr/>
        </p:nvSpPr>
        <p:spPr bwMode="auto">
          <a:xfrm>
            <a:off x="304800" y="4711700"/>
            <a:ext cx="889635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kumimoji="1" lang="id-ID" sz="2000">
                <a:solidFill>
                  <a:srgbClr val="24149C"/>
                </a:solidFill>
                <a:latin typeface="Calibri" charset="0"/>
              </a:rPr>
              <a:t>Indonesia meningkat dari </a:t>
            </a:r>
            <a:r>
              <a:rPr kumimoji="1" lang="id-ID" sz="2000" i="1">
                <a:solidFill>
                  <a:srgbClr val="24149C"/>
                </a:solidFill>
                <a:latin typeface="Calibri" charset="0"/>
              </a:rPr>
              <a:t>factor driven stage</a:t>
            </a:r>
            <a:r>
              <a:rPr kumimoji="1" lang="id-ID" sz="2000">
                <a:solidFill>
                  <a:srgbClr val="24149C"/>
                </a:solidFill>
                <a:latin typeface="Calibri" charset="0"/>
              </a:rPr>
              <a:t> menjadi </a:t>
            </a:r>
            <a:r>
              <a:rPr kumimoji="1" lang="id-ID" sz="2000" i="1">
                <a:solidFill>
                  <a:srgbClr val="24149C"/>
                </a:solidFill>
                <a:latin typeface="Calibri" charset="0"/>
              </a:rPr>
              <a:t>transition</a:t>
            </a:r>
            <a:r>
              <a:rPr kumimoji="1" lang="id-ID" sz="2000">
                <a:solidFill>
                  <a:srgbClr val="24149C"/>
                </a:solidFill>
                <a:latin typeface="Calibri" charset="0"/>
              </a:rPr>
              <a:t> </a:t>
            </a:r>
            <a:r>
              <a:rPr kumimoji="1" lang="id-ID" sz="2000" i="1">
                <a:solidFill>
                  <a:srgbClr val="24149C"/>
                </a:solidFill>
                <a:latin typeface="Calibri" charset="0"/>
              </a:rPr>
              <a:t>to efficiency driven dan sekarang menjadi efficiency driven. </a:t>
            </a:r>
            <a:endParaRPr kumimoji="1" lang="id-ID" sz="2000">
              <a:solidFill>
                <a:srgbClr val="24149C"/>
              </a:solidFill>
              <a:latin typeface="Calibri" charset="0"/>
            </a:endParaRPr>
          </a:p>
        </p:txBody>
      </p:sp>
      <p:sp>
        <p:nvSpPr>
          <p:cNvPr id="16397" name="TextBox 13"/>
          <p:cNvSpPr txBox="1">
            <a:spLocks noChangeArrowheads="1"/>
          </p:cNvSpPr>
          <p:nvPr/>
        </p:nvSpPr>
        <p:spPr bwMode="auto">
          <a:xfrm>
            <a:off x="1577975" y="1158875"/>
            <a:ext cx="525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kumimoji="1" lang="id-ID" sz="2000" b="1">
                <a:solidFill>
                  <a:schemeClr val="accent1"/>
                </a:solidFill>
                <a:latin typeface="Calibri" charset="0"/>
              </a:rPr>
              <a:t>55</a:t>
            </a:r>
          </a:p>
        </p:txBody>
      </p:sp>
      <p:sp>
        <p:nvSpPr>
          <p:cNvPr id="16398" name="TextBox 14"/>
          <p:cNvSpPr txBox="1">
            <a:spLocks noChangeArrowheads="1"/>
          </p:cNvSpPr>
          <p:nvPr/>
        </p:nvSpPr>
        <p:spPr bwMode="auto">
          <a:xfrm>
            <a:off x="3984625" y="1158875"/>
            <a:ext cx="523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kumimoji="1" lang="id-ID" sz="2000" b="1">
                <a:solidFill>
                  <a:schemeClr val="accent1"/>
                </a:solidFill>
                <a:latin typeface="Calibri" charset="0"/>
              </a:rPr>
              <a:t>54</a:t>
            </a:r>
          </a:p>
        </p:txBody>
      </p:sp>
      <p:sp>
        <p:nvSpPr>
          <p:cNvPr id="16399" name="TextBox 16"/>
          <p:cNvSpPr txBox="1">
            <a:spLocks noChangeArrowheads="1"/>
          </p:cNvSpPr>
          <p:nvPr/>
        </p:nvSpPr>
        <p:spPr bwMode="auto">
          <a:xfrm>
            <a:off x="303213" y="1233488"/>
            <a:ext cx="7508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kumimoji="1" lang="id-ID" sz="1200" b="1">
                <a:solidFill>
                  <a:schemeClr val="accent1"/>
                </a:solidFill>
                <a:latin typeface="Calibri" charset="0"/>
              </a:rPr>
              <a:t>Ranking</a:t>
            </a:r>
          </a:p>
        </p:txBody>
      </p:sp>
      <p:pic>
        <p:nvPicPr>
          <p:cNvPr id="14" name="Picture 51" descr="Screen shot 2013-02-28 at 1.03.40 AM.png"/>
          <p:cNvPicPr>
            <a:picLocks noChangeAspect="1"/>
          </p:cNvPicPr>
          <p:nvPr/>
        </p:nvPicPr>
        <p:blipFill>
          <a:blip r:embed="rId4">
            <a:extLst/>
          </a:blip>
          <a:srcRect/>
          <a:stretch>
            <a:fillRect/>
          </a:stretch>
        </p:blipFill>
        <p:spPr bwMode="auto">
          <a:xfrm>
            <a:off x="6226017" y="1828800"/>
            <a:ext cx="3148726" cy="28575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15" name="TextBox 10"/>
          <p:cNvSpPr txBox="1">
            <a:spLocks noChangeArrowheads="1"/>
          </p:cNvSpPr>
          <p:nvPr/>
        </p:nvSpPr>
        <p:spPr bwMode="auto">
          <a:xfrm>
            <a:off x="4858708" y="1483234"/>
            <a:ext cx="1250156" cy="307744"/>
          </a:xfrm>
          <a:prstGeom prst="rect">
            <a:avLst/>
          </a:prstGeom>
          <a:solidFill>
            <a:srgbClr val="010199">
              <a:lumMod val="60000"/>
              <a:lumOff val="40000"/>
            </a:srgbClr>
          </a:solidFill>
          <a:ln w="9525">
            <a:noFill/>
            <a:miter lim="800000"/>
            <a:headEnd/>
            <a:tailEnd/>
          </a:ln>
          <a:scene3d>
            <a:camera prst="orthographicFront"/>
            <a:lightRig rig="threePt" dir="t"/>
          </a:scene3d>
          <a:sp3d>
            <a:bevelT w="114300" prst="artDeco"/>
          </a:sp3d>
        </p:spPr>
        <p:txBody>
          <a:bodyPr lIns="91408" tIns="45704" rIns="91408" bIns="45704">
            <a:spAutoFit/>
          </a:bodyPr>
          <a:lstStyle/>
          <a:p>
            <a:pPr algn="ctr" fontAlgn="auto">
              <a:spcBef>
                <a:spcPts val="0"/>
              </a:spcBef>
              <a:spcAft>
                <a:spcPts val="0"/>
              </a:spcAft>
              <a:defRPr/>
            </a:pPr>
            <a:r>
              <a:rPr lang="id-ID" sz="1400" b="1" kern="0" dirty="0">
                <a:solidFill>
                  <a:schemeClr val="bg1"/>
                </a:solidFill>
                <a:latin typeface="Calibri" pitchFamily="34" charset="0"/>
              </a:rPr>
              <a:t>2010</a:t>
            </a:r>
          </a:p>
        </p:txBody>
      </p:sp>
      <p:sp>
        <p:nvSpPr>
          <p:cNvPr id="16404" name="TextBox 14"/>
          <p:cNvSpPr txBox="1">
            <a:spLocks noChangeArrowheads="1"/>
          </p:cNvSpPr>
          <p:nvPr/>
        </p:nvSpPr>
        <p:spPr bwMode="auto">
          <a:xfrm>
            <a:off x="5314950" y="1169988"/>
            <a:ext cx="523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kumimoji="1" lang="id-ID" sz="2000" b="1">
                <a:solidFill>
                  <a:schemeClr val="accent1"/>
                </a:solidFill>
                <a:latin typeface="Calibri" charset="0"/>
              </a:rPr>
              <a:t>44</a:t>
            </a:r>
          </a:p>
        </p:txBody>
      </p:sp>
      <p:sp>
        <p:nvSpPr>
          <p:cNvPr id="17" name="TextBox 10"/>
          <p:cNvSpPr txBox="1">
            <a:spLocks noChangeArrowheads="1"/>
          </p:cNvSpPr>
          <p:nvPr/>
        </p:nvSpPr>
        <p:spPr bwMode="auto">
          <a:xfrm>
            <a:off x="6168874" y="1483234"/>
            <a:ext cx="752289" cy="307744"/>
          </a:xfrm>
          <a:prstGeom prst="rect">
            <a:avLst/>
          </a:prstGeom>
          <a:solidFill>
            <a:srgbClr val="010199">
              <a:lumMod val="40000"/>
              <a:lumOff val="60000"/>
            </a:srgbClr>
          </a:solidFill>
          <a:ln w="9525">
            <a:noFill/>
            <a:miter lim="800000"/>
            <a:headEnd/>
            <a:tailEnd/>
          </a:ln>
          <a:scene3d>
            <a:camera prst="orthographicFront"/>
            <a:lightRig rig="threePt" dir="t"/>
          </a:scene3d>
          <a:sp3d>
            <a:bevelT w="114300" prst="artDeco"/>
          </a:sp3d>
        </p:spPr>
        <p:txBody>
          <a:bodyPr lIns="91408" tIns="45704" rIns="91408" bIns="45704">
            <a:spAutoFit/>
          </a:bodyPr>
          <a:lstStyle/>
          <a:p>
            <a:pPr algn="ctr" fontAlgn="auto">
              <a:spcBef>
                <a:spcPts val="0"/>
              </a:spcBef>
              <a:spcAft>
                <a:spcPts val="0"/>
              </a:spcAft>
              <a:defRPr/>
            </a:pPr>
            <a:r>
              <a:rPr lang="id-ID" sz="1400" b="1" kern="0" dirty="0">
                <a:solidFill>
                  <a:schemeClr val="bg1"/>
                </a:solidFill>
                <a:latin typeface="Calibri" pitchFamily="34" charset="0"/>
              </a:rPr>
              <a:t>2011</a:t>
            </a:r>
          </a:p>
        </p:txBody>
      </p:sp>
      <p:sp>
        <p:nvSpPr>
          <p:cNvPr id="16408" name="TextBox 14"/>
          <p:cNvSpPr txBox="1">
            <a:spLocks noChangeArrowheads="1"/>
          </p:cNvSpPr>
          <p:nvPr/>
        </p:nvSpPr>
        <p:spPr bwMode="auto">
          <a:xfrm>
            <a:off x="6169025" y="1169988"/>
            <a:ext cx="75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kumimoji="1" lang="id-ID" sz="2000" b="1">
                <a:solidFill>
                  <a:schemeClr val="accent1"/>
                </a:solidFill>
                <a:latin typeface="Calibri" charset="0"/>
              </a:rPr>
              <a:t>46</a:t>
            </a:r>
          </a:p>
        </p:txBody>
      </p:sp>
      <p:sp>
        <p:nvSpPr>
          <p:cNvPr id="19" name="TextBox 10"/>
          <p:cNvSpPr txBox="1">
            <a:spLocks noChangeArrowheads="1"/>
          </p:cNvSpPr>
          <p:nvPr/>
        </p:nvSpPr>
        <p:spPr bwMode="auto">
          <a:xfrm>
            <a:off x="6979752" y="1483234"/>
            <a:ext cx="758752" cy="307744"/>
          </a:xfrm>
          <a:prstGeom prst="rect">
            <a:avLst/>
          </a:prstGeom>
          <a:solidFill>
            <a:schemeClr val="bg2">
              <a:lumMod val="75000"/>
            </a:schemeClr>
          </a:solidFill>
          <a:ln w="9525">
            <a:solidFill>
              <a:schemeClr val="bg2">
                <a:lumMod val="75000"/>
              </a:schemeClr>
            </a:solidFill>
            <a:miter lim="800000"/>
            <a:headEnd/>
            <a:tailEnd/>
          </a:ln>
          <a:scene3d>
            <a:camera prst="orthographicFront"/>
            <a:lightRig rig="threePt" dir="t"/>
          </a:scene3d>
          <a:sp3d>
            <a:bevelT w="114300" prst="artDeco"/>
          </a:sp3d>
        </p:spPr>
        <p:txBody>
          <a:bodyPr lIns="91408" tIns="45704" rIns="91408" bIns="45704">
            <a:spAutoFit/>
          </a:bodyPr>
          <a:lstStyle/>
          <a:p>
            <a:pPr algn="ctr" fontAlgn="auto">
              <a:spcBef>
                <a:spcPts val="0"/>
              </a:spcBef>
              <a:spcAft>
                <a:spcPts val="0"/>
              </a:spcAft>
              <a:defRPr/>
            </a:pPr>
            <a:r>
              <a:rPr lang="id-ID" sz="1400" b="1" kern="0" dirty="0">
                <a:solidFill>
                  <a:schemeClr val="bg1"/>
                </a:solidFill>
                <a:latin typeface="Calibri" pitchFamily="34" charset="0"/>
              </a:rPr>
              <a:t>2012</a:t>
            </a:r>
          </a:p>
        </p:txBody>
      </p:sp>
      <p:sp>
        <p:nvSpPr>
          <p:cNvPr id="16412" name="TextBox 14"/>
          <p:cNvSpPr txBox="1">
            <a:spLocks noChangeArrowheads="1"/>
          </p:cNvSpPr>
          <p:nvPr/>
        </p:nvSpPr>
        <p:spPr bwMode="auto">
          <a:xfrm>
            <a:off x="7024688" y="1169988"/>
            <a:ext cx="714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kumimoji="1" lang="id-ID" sz="2000" b="1">
                <a:solidFill>
                  <a:schemeClr val="accent1"/>
                </a:solidFill>
                <a:latin typeface="Calibri" charset="0"/>
              </a:rPr>
              <a:t>50</a:t>
            </a:r>
          </a:p>
        </p:txBody>
      </p:sp>
      <p:sp>
        <p:nvSpPr>
          <p:cNvPr id="21" name="TextBox 10"/>
          <p:cNvSpPr txBox="1">
            <a:spLocks noChangeArrowheads="1"/>
          </p:cNvSpPr>
          <p:nvPr/>
        </p:nvSpPr>
        <p:spPr bwMode="auto">
          <a:xfrm>
            <a:off x="7789384" y="1474567"/>
            <a:ext cx="758752" cy="307744"/>
          </a:xfrm>
          <a:prstGeom prst="rect">
            <a:avLst/>
          </a:prstGeom>
          <a:solidFill>
            <a:schemeClr val="bg2">
              <a:lumMod val="90000"/>
            </a:schemeClr>
          </a:solidFill>
          <a:ln w="9525">
            <a:solidFill>
              <a:schemeClr val="bg2">
                <a:lumMod val="90000"/>
              </a:schemeClr>
            </a:solidFill>
            <a:miter lim="800000"/>
            <a:headEnd/>
            <a:tailEnd/>
          </a:ln>
          <a:scene3d>
            <a:camera prst="orthographicFront"/>
            <a:lightRig rig="threePt" dir="t"/>
          </a:scene3d>
          <a:sp3d>
            <a:bevelT w="114300" prst="artDeco"/>
          </a:sp3d>
        </p:spPr>
        <p:txBody>
          <a:bodyPr lIns="91408" tIns="45704" rIns="91408" bIns="45704">
            <a:spAutoFit/>
          </a:bodyPr>
          <a:lstStyle/>
          <a:p>
            <a:pPr algn="ctr" fontAlgn="auto">
              <a:spcBef>
                <a:spcPts val="0"/>
              </a:spcBef>
              <a:spcAft>
                <a:spcPts val="0"/>
              </a:spcAft>
              <a:defRPr/>
            </a:pPr>
            <a:r>
              <a:rPr lang="id-ID" sz="1400" b="1" kern="0" dirty="0">
                <a:solidFill>
                  <a:schemeClr val="bg1"/>
                </a:solidFill>
                <a:latin typeface="Calibri" pitchFamily="34" charset="0"/>
              </a:rPr>
              <a:t>2013</a:t>
            </a:r>
          </a:p>
        </p:txBody>
      </p:sp>
      <p:sp>
        <p:nvSpPr>
          <p:cNvPr id="16416" name="TextBox 14"/>
          <p:cNvSpPr txBox="1">
            <a:spLocks noChangeArrowheads="1"/>
          </p:cNvSpPr>
          <p:nvPr/>
        </p:nvSpPr>
        <p:spPr bwMode="auto">
          <a:xfrm>
            <a:off x="7823200" y="1162050"/>
            <a:ext cx="758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kumimoji="1" lang="id-ID" sz="2000" b="1">
                <a:solidFill>
                  <a:schemeClr val="accent1"/>
                </a:solidFill>
                <a:latin typeface="Calibri" charset="0"/>
              </a:rPr>
              <a:t>38</a:t>
            </a:r>
          </a:p>
        </p:txBody>
      </p:sp>
      <p:sp>
        <p:nvSpPr>
          <p:cNvPr id="23" name="TextBox 10"/>
          <p:cNvSpPr txBox="1">
            <a:spLocks noChangeArrowheads="1"/>
          </p:cNvSpPr>
          <p:nvPr/>
        </p:nvSpPr>
        <p:spPr bwMode="auto">
          <a:xfrm>
            <a:off x="8606115" y="1470972"/>
            <a:ext cx="758752" cy="307744"/>
          </a:xfrm>
          <a:prstGeom prst="rect">
            <a:avLst/>
          </a:prstGeom>
          <a:solidFill>
            <a:schemeClr val="accent2">
              <a:lumMod val="20000"/>
              <a:lumOff val="80000"/>
            </a:schemeClr>
          </a:solidFill>
          <a:ln w="9525">
            <a:solidFill>
              <a:schemeClr val="accent2">
                <a:lumMod val="20000"/>
                <a:lumOff val="80000"/>
              </a:schemeClr>
            </a:solidFill>
            <a:miter lim="800000"/>
            <a:headEnd/>
            <a:tailEnd/>
          </a:ln>
          <a:scene3d>
            <a:camera prst="orthographicFront"/>
            <a:lightRig rig="threePt" dir="t"/>
          </a:scene3d>
          <a:sp3d>
            <a:bevelT w="114300" prst="artDeco"/>
          </a:sp3d>
        </p:spPr>
        <p:txBody>
          <a:bodyPr lIns="91408" tIns="45704" rIns="91408" bIns="45704">
            <a:spAutoFit/>
          </a:bodyPr>
          <a:lstStyle/>
          <a:p>
            <a:pPr algn="ctr" fontAlgn="auto">
              <a:spcBef>
                <a:spcPts val="0"/>
              </a:spcBef>
              <a:spcAft>
                <a:spcPts val="0"/>
              </a:spcAft>
              <a:defRPr/>
            </a:pPr>
            <a:r>
              <a:rPr lang="id-ID" sz="1400" b="1" kern="0" dirty="0">
                <a:solidFill>
                  <a:schemeClr val="accent1"/>
                </a:solidFill>
                <a:latin typeface="Calibri" pitchFamily="34" charset="0"/>
              </a:rPr>
              <a:t>2014</a:t>
            </a:r>
          </a:p>
        </p:txBody>
      </p:sp>
      <p:sp>
        <p:nvSpPr>
          <p:cNvPr id="16420" name="TextBox 14"/>
          <p:cNvSpPr txBox="1">
            <a:spLocks noChangeArrowheads="1"/>
          </p:cNvSpPr>
          <p:nvPr/>
        </p:nvSpPr>
        <p:spPr bwMode="auto">
          <a:xfrm>
            <a:off x="8701088" y="1157288"/>
            <a:ext cx="525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4" rIns="91408" bIns="45704">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kumimoji="1" lang="id-ID" sz="2000" b="1">
                <a:solidFill>
                  <a:schemeClr val="accent1"/>
                </a:solidFill>
                <a:latin typeface="Calibri" charset="0"/>
              </a:rPr>
              <a:t>36</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514600" y="165100"/>
            <a:ext cx="6607175" cy="406400"/>
          </a:xfrm>
        </p:spPr>
        <p:txBody>
          <a:bodyPr/>
          <a:lstStyle/>
          <a:p>
            <a:r>
              <a:rPr lang="en-US" sz="3000">
                <a:latin typeface="Arial" charset="0"/>
              </a:rPr>
              <a:t>DAYA SAING INDONESIA </a:t>
            </a:r>
            <a:r>
              <a:rPr lang="en-US" sz="3000">
                <a:solidFill>
                  <a:srgbClr val="FF0000"/>
                </a:solidFill>
                <a:latin typeface="Arial" charset="0"/>
              </a:rPr>
              <a:t>2014</a:t>
            </a:r>
          </a:p>
        </p:txBody>
      </p:sp>
      <p:pic>
        <p:nvPicPr>
          <p:cNvPr id="3" name="Picture 2" descr="Screen Shot 2014-11-06 at 7.08.48 AM.png"/>
          <p:cNvPicPr>
            <a:picLocks noChangeAspect="1"/>
          </p:cNvPicPr>
          <p:nvPr/>
        </p:nvPicPr>
        <p:blipFill>
          <a:blip r:embed="rId2"/>
          <a:stretch>
            <a:fillRect/>
          </a:stretch>
        </p:blipFill>
        <p:spPr>
          <a:xfrm>
            <a:off x="377825" y="1409700"/>
            <a:ext cx="8766175" cy="414178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8550" y="2682875"/>
            <a:ext cx="6850063" cy="952500"/>
          </a:xfrm>
        </p:spPr>
        <p:txBody>
          <a:bodyPr/>
          <a:lstStyle/>
          <a:p>
            <a:pPr>
              <a:defRPr/>
            </a:pPr>
            <a:r>
              <a:rPr lang="en-US" sz="4000" dirty="0" smtClean="0">
                <a:solidFill>
                  <a:schemeClr val="tx1">
                    <a:lumMod val="75000"/>
                    <a:lumOff val="25000"/>
                  </a:schemeClr>
                </a:solidFill>
              </a:rPr>
              <a:t>2. KOMERSIALISASI IPTEK</a:t>
            </a:r>
            <a:endParaRPr lang="en-US" sz="1800" dirty="0">
              <a:solidFill>
                <a:schemeClr val="tx1">
                  <a:lumMod val="75000"/>
                  <a:lumOff val="25000"/>
                </a:schemeClr>
              </a:solidFill>
            </a:endParaRPr>
          </a:p>
        </p:txBody>
      </p:sp>
      <p:sp>
        <p:nvSpPr>
          <p:cNvPr id="4" name="Slide Number Placeholder 3"/>
          <p:cNvSpPr>
            <a:spLocks noGrp="1"/>
          </p:cNvSpPr>
          <p:nvPr>
            <p:ph type="sldNum" sz="quarter" idx="11"/>
          </p:nvPr>
        </p:nvSpPr>
        <p:spPr>
          <a:xfrm>
            <a:off x="6961188" y="5461000"/>
            <a:ext cx="2239962" cy="203200"/>
          </a:xfrm>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8B74BF73-0114-4E41-8D38-633F5E893E03}" type="slidenum">
              <a:rPr lang="en-US">
                <a:solidFill>
                  <a:srgbClr val="FFFFFF"/>
                </a:solidFill>
                <a:latin typeface="Arial Black" charset="0"/>
              </a:rPr>
              <a:pPr algn="r" eaLnBrk="1" hangingPunct="1"/>
              <a:t>14</a:t>
            </a:fld>
            <a:endParaRPr lang="en-US">
              <a:solidFill>
                <a:srgbClr val="FFFFFF"/>
              </a:solidFill>
              <a:latin typeface="Arial Black"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276600" y="393700"/>
            <a:ext cx="5872163" cy="406400"/>
          </a:xfrm>
        </p:spPr>
        <p:txBody>
          <a:bodyPr/>
          <a:lstStyle/>
          <a:p>
            <a:r>
              <a:rPr lang="en-US" sz="2400">
                <a:latin typeface="Arial" charset="0"/>
              </a:rPr>
              <a:t>SURVEY </a:t>
            </a:r>
            <a:r>
              <a:rPr lang="ja-JP" altLang="en-US" sz="2400">
                <a:latin typeface="Arial" charset="0"/>
              </a:rPr>
              <a:t>“</a:t>
            </a:r>
            <a:r>
              <a:rPr lang="en-US" sz="2400">
                <a:latin typeface="Arial" charset="0"/>
              </a:rPr>
              <a:t>NASIB</a:t>
            </a:r>
            <a:r>
              <a:rPr lang="ja-JP" altLang="en-US" sz="2400">
                <a:latin typeface="Arial" charset="0"/>
              </a:rPr>
              <a:t>”</a:t>
            </a:r>
            <a:r>
              <a:rPr lang="en-US" sz="2400">
                <a:latin typeface="Arial" charset="0"/>
              </a:rPr>
              <a:t> 510 INOVASI PROSPEKTIF BIC</a:t>
            </a:r>
          </a:p>
        </p:txBody>
      </p:sp>
      <p:pic>
        <p:nvPicPr>
          <p:cNvPr id="19459" name="Picture 6"/>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867400" y="952500"/>
            <a:ext cx="1133475" cy="695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60"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76650" y="1039813"/>
            <a:ext cx="1133475" cy="695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61"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43175" y="876300"/>
            <a:ext cx="1133475" cy="7000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62"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520825" y="1009650"/>
            <a:ext cx="1133475" cy="695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6" cstate="email"/>
          <a:srcRect/>
          <a:stretch>
            <a:fillRect/>
          </a:stretch>
        </p:blipFill>
        <p:spPr bwMode="auto">
          <a:xfrm>
            <a:off x="7583497" y="1008909"/>
            <a:ext cx="1700998" cy="82685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aphicFrame>
        <p:nvGraphicFramePr>
          <p:cNvPr id="15" name="Chart 14"/>
          <p:cNvGraphicFramePr/>
          <p:nvPr/>
        </p:nvGraphicFramePr>
        <p:xfrm>
          <a:off x="2147481100" y="2147481100"/>
          <a:ext cx="0" cy="0"/>
        </p:xfrm>
        <a:graphic>
          <a:graphicData uri="http://schemas.openxmlformats.org/drawingml/2006/chart">
            <c:chart xmlns:c="http://schemas.openxmlformats.org/drawingml/2006/chart" xmlns:r="http://schemas.openxmlformats.org/officeDocument/2006/relationships" r:id="rId7"/>
          </a:graphicData>
        </a:graphic>
      </p:graphicFrame>
      <p:pic>
        <p:nvPicPr>
          <p:cNvPr id="19465" name="Picture 11"/>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800600" y="876300"/>
            <a:ext cx="1133475" cy="695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66"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76650" y="1039813"/>
            <a:ext cx="1133475" cy="695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67" name="Picture 17" descr="0a_100_COVER.jpg"/>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66725" y="1184275"/>
            <a:ext cx="1133475" cy="682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4" name="Chart 13"/>
          <p:cNvGraphicFramePr/>
          <p:nvPr/>
        </p:nvGraphicFramePr>
        <p:xfrm>
          <a:off x="540701" y="1759487"/>
          <a:ext cx="8569085" cy="3467416"/>
        </p:xfrm>
        <a:graphic>
          <a:graphicData uri="http://schemas.openxmlformats.org/drawingml/2006/chart">
            <c:chart xmlns:c="http://schemas.openxmlformats.org/drawingml/2006/chart" xmlns:r="http://schemas.openxmlformats.org/officeDocument/2006/relationships" r:id="rId10"/>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276600" y="419100"/>
            <a:ext cx="5921375" cy="406400"/>
          </a:xfrm>
        </p:spPr>
        <p:txBody>
          <a:bodyPr/>
          <a:lstStyle/>
          <a:p>
            <a:r>
              <a:rPr lang="en-US" sz="3000">
                <a:latin typeface="Arial" charset="0"/>
              </a:rPr>
              <a:t>INTERMEDIASI 510 INOVASI PROSPEKTIF BIC</a:t>
            </a:r>
          </a:p>
        </p:txBody>
      </p:sp>
      <p:graphicFrame>
        <p:nvGraphicFramePr>
          <p:cNvPr id="4" name="Chart 3"/>
          <p:cNvGraphicFramePr/>
          <p:nvPr/>
        </p:nvGraphicFramePr>
        <p:xfrm>
          <a:off x="2147481100" y="2147481100"/>
          <a:ext cx="0" cy="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0" y="1485900"/>
          <a:ext cx="9519440" cy="377188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905000" y="-38100"/>
            <a:ext cx="7181850" cy="839788"/>
          </a:xfrm>
        </p:spPr>
        <p:txBody>
          <a:bodyPr/>
          <a:lstStyle/>
          <a:p>
            <a:r>
              <a:rPr lang="en-US" sz="2800">
                <a:latin typeface="Arial" charset="0"/>
              </a:rPr>
              <a:t>LEMBAGA YANG MENDOMINASI</a:t>
            </a:r>
          </a:p>
        </p:txBody>
      </p:sp>
      <p:graphicFrame>
        <p:nvGraphicFramePr>
          <p:cNvPr id="6" name="Chart 5"/>
          <p:cNvGraphicFramePr>
            <a:graphicFrameLocks/>
          </p:cNvGraphicFramePr>
          <p:nvPr/>
        </p:nvGraphicFramePr>
        <p:xfrm>
          <a:off x="2147481100" y="2147481100"/>
          <a:ext cx="0" cy="0"/>
        </p:xfrm>
        <a:graphic>
          <a:graphicData uri="http://schemas.openxmlformats.org/drawingml/2006/chart">
            <c:chart xmlns:c="http://schemas.openxmlformats.org/drawingml/2006/chart" xmlns:r="http://schemas.openxmlformats.org/officeDocument/2006/relationships" r:id="rId2"/>
          </a:graphicData>
        </a:graphic>
      </p:graphicFrame>
      <p:pic>
        <p:nvPicPr>
          <p:cNvPr id="21508" name="Picture 3"/>
          <p:cNvPicPr>
            <a:picLocks noChangeAspect="1" noChangeArrowheads="1"/>
          </p:cNvPicPr>
          <p:nvPr/>
        </p:nvPicPr>
        <p:blipFill>
          <a:blip r:embed="rId3">
            <a:extLst>
              <a:ext uri="{28A0092B-C50C-407E-A947-70E740481C1C}">
                <a14:useLocalDpi xmlns:a14="http://schemas.microsoft.com/office/drawing/2010/main" val="0"/>
              </a:ext>
            </a:extLst>
          </a:blip>
          <a:srcRect l="2856" t="26724" r="25714" b="21487"/>
          <a:stretch>
            <a:fillRect/>
          </a:stretch>
        </p:blipFill>
        <p:spPr bwMode="auto">
          <a:xfrm>
            <a:off x="381000" y="1409700"/>
            <a:ext cx="8915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808063837"/>
              </p:ext>
            </p:extLst>
          </p:nvPr>
        </p:nvGraphicFramePr>
        <p:xfrm>
          <a:off x="0" y="876300"/>
          <a:ext cx="9677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5891" name="Picture 3"/>
          <p:cNvPicPr>
            <a:picLocks noChangeAspect="1" noChangeArrowheads="1"/>
          </p:cNvPicPr>
          <p:nvPr/>
        </p:nvPicPr>
        <p:blipFill>
          <a:blip r:embed="rId8"/>
          <a:srcRect l="13750" t="40234" r="76250" b="14453"/>
          <a:stretch>
            <a:fillRect/>
          </a:stretch>
        </p:blipFill>
        <p:spPr bwMode="auto">
          <a:xfrm>
            <a:off x="381000" y="2552700"/>
            <a:ext cx="1143000" cy="16844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532" name="Title 1"/>
          <p:cNvSpPr>
            <a:spLocks noGrp="1"/>
          </p:cNvSpPr>
          <p:nvPr>
            <p:ph type="title"/>
          </p:nvPr>
        </p:nvSpPr>
        <p:spPr>
          <a:xfrm>
            <a:off x="2003425" y="187325"/>
            <a:ext cx="7183438" cy="841375"/>
          </a:xfrm>
        </p:spPr>
        <p:txBody>
          <a:bodyPr/>
          <a:lstStyle/>
          <a:p>
            <a:r>
              <a:rPr lang="en-US" sz="2800" dirty="0">
                <a:latin typeface="Arial" charset="0"/>
              </a:rPr>
              <a:t>LEMBAGA YANG </a:t>
            </a:r>
            <a:r>
              <a:rPr lang="en-US" sz="2800" dirty="0" smtClean="0">
                <a:latin typeface="Arial" charset="0"/>
              </a:rPr>
              <a:t>MENDOMINASI</a:t>
            </a:r>
            <a:endParaRPr lang="en-US" sz="2800" dirty="0">
              <a:latin typeface="Arial" charset="0"/>
            </a:endParaRPr>
          </a:p>
        </p:txBody>
      </p:sp>
      <p:pic>
        <p:nvPicPr>
          <p:cNvPr id="12" name="Picture 2"/>
          <p:cNvPicPr>
            <a:picLocks noChangeAspect="1" noChangeArrowheads="1"/>
          </p:cNvPicPr>
          <p:nvPr/>
        </p:nvPicPr>
        <p:blipFill>
          <a:blip r:embed="rId9"/>
          <a:srcRect l="33477" t="62500" r="57184" b="30316"/>
          <a:stretch>
            <a:fillRect/>
          </a:stretch>
        </p:blipFill>
        <p:spPr bwMode="auto">
          <a:xfrm>
            <a:off x="1752600" y="3238500"/>
            <a:ext cx="1238250" cy="91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2"/>
          <p:cNvPicPr>
            <a:picLocks noChangeAspect="1" noChangeArrowheads="1"/>
          </p:cNvPicPr>
          <p:nvPr/>
        </p:nvPicPr>
        <p:blipFill>
          <a:blip r:embed="rId9"/>
          <a:srcRect l="44827" t="62500" r="47784" b="31034"/>
          <a:stretch>
            <a:fillRect/>
          </a:stretch>
        </p:blipFill>
        <p:spPr bwMode="auto">
          <a:xfrm>
            <a:off x="3581400" y="2552700"/>
            <a:ext cx="914400" cy="1554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2"/>
          <p:cNvPicPr>
            <a:picLocks noChangeAspect="1" noChangeArrowheads="1"/>
          </p:cNvPicPr>
          <p:nvPr/>
        </p:nvPicPr>
        <p:blipFill>
          <a:blip r:embed="rId9"/>
          <a:srcRect l="59483" t="60345" r="31034" b="31034"/>
          <a:stretch>
            <a:fillRect/>
          </a:stretch>
        </p:blipFill>
        <p:spPr bwMode="auto">
          <a:xfrm>
            <a:off x="5257800" y="2705100"/>
            <a:ext cx="838200"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2"/>
          <p:cNvPicPr>
            <a:picLocks noChangeAspect="1" noChangeArrowheads="1"/>
          </p:cNvPicPr>
          <p:nvPr/>
        </p:nvPicPr>
        <p:blipFill>
          <a:blip r:embed="rId9"/>
          <a:srcRect l="68965" t="60345" r="20690" b="31034"/>
          <a:stretch>
            <a:fillRect/>
          </a:stretch>
        </p:blipFill>
        <p:spPr bwMode="auto">
          <a:xfrm>
            <a:off x="6858000" y="2705100"/>
            <a:ext cx="838200" cy="139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2"/>
          <p:cNvPicPr>
            <a:picLocks noChangeAspect="1" noChangeArrowheads="1"/>
          </p:cNvPicPr>
          <p:nvPr/>
        </p:nvPicPr>
        <p:blipFill>
          <a:blip r:embed="rId9"/>
          <a:srcRect l="79310" t="62500" r="10345" b="31034"/>
          <a:stretch>
            <a:fillRect/>
          </a:stretch>
        </p:blipFill>
        <p:spPr bwMode="auto">
          <a:xfrm>
            <a:off x="8534400" y="2705100"/>
            <a:ext cx="838200" cy="1333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5892" name="Picture 4"/>
          <p:cNvPicPr>
            <a:picLocks noChangeAspect="1" noChangeArrowheads="1"/>
          </p:cNvPicPr>
          <p:nvPr/>
        </p:nvPicPr>
        <p:blipFill>
          <a:blip r:embed="rId10"/>
          <a:srcRect l="35625" t="51172" r="26875" b="38672"/>
          <a:stretch>
            <a:fillRect/>
          </a:stretch>
        </p:blipFill>
        <p:spPr bwMode="auto">
          <a:xfrm>
            <a:off x="457200" y="1257300"/>
            <a:ext cx="4572000" cy="990600"/>
          </a:xfrm>
          <a:prstGeom prst="rect">
            <a:avLst/>
          </a:prstGeom>
          <a:ln>
            <a:noFill/>
          </a:ln>
          <a:effectLst>
            <a:outerShdw blurRad="292100" dist="139700" dir="2700000" algn="tl" rotWithShape="0">
              <a:srgbClr val="333333">
                <a:alpha val="65000"/>
              </a:srgbClr>
            </a:outerShdw>
          </a:effectLst>
        </p:spPr>
      </p:pic>
      <p:graphicFrame>
        <p:nvGraphicFramePr>
          <p:cNvPr id="11" name="Diagram 10"/>
          <p:cNvGraphicFramePr/>
          <p:nvPr>
            <p:extLst>
              <p:ext uri="{D42A27DB-BD31-4B8C-83A1-F6EECF244321}">
                <p14:modId xmlns:p14="http://schemas.microsoft.com/office/powerpoint/2010/main" val="2396230373"/>
              </p:ext>
            </p:extLst>
          </p:nvPr>
        </p:nvGraphicFramePr>
        <p:xfrm>
          <a:off x="2743200" y="4457700"/>
          <a:ext cx="5486400" cy="10668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17" name="Picture 2"/>
          <p:cNvPicPr>
            <a:picLocks noChangeAspect="1" noChangeArrowheads="1"/>
          </p:cNvPicPr>
          <p:nvPr/>
        </p:nvPicPr>
        <p:blipFill>
          <a:blip r:embed="rId9" cstate="print"/>
          <a:srcRect l="5747" t="60345" r="84483" b="31034"/>
          <a:stretch>
            <a:fillRect/>
          </a:stretch>
        </p:blipFill>
        <p:spPr bwMode="auto">
          <a:xfrm>
            <a:off x="3048000" y="4610100"/>
            <a:ext cx="1038885" cy="9697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17"/>
          <p:cNvPicPr>
            <a:picLocks noChangeAspect="1" noChangeArrowheads="1"/>
          </p:cNvPicPr>
          <p:nvPr/>
        </p:nvPicPr>
        <p:blipFill>
          <a:blip r:embed="rId16" cstate="print"/>
          <a:srcRect l="19605" t="57163" r="74318" b="36077"/>
          <a:stretch>
            <a:fillRect/>
          </a:stretch>
        </p:blipFill>
        <p:spPr bwMode="auto">
          <a:xfrm>
            <a:off x="5867400" y="4610100"/>
            <a:ext cx="977774" cy="848560"/>
          </a:xfrm>
          <a:prstGeom prst="rect">
            <a:avLst/>
          </a:prstGeom>
          <a:noFill/>
          <a:ln w="1">
            <a:noFill/>
            <a:miter lim="800000"/>
            <a:headEnd/>
            <a:tailEnd type="none" w="med" len="med"/>
          </a:ln>
          <a:effectLst>
            <a:reflection blurRad="6350" stA="52000" endA="300" endPos="35000" dir="5400000" sy="-100000" algn="bl" rotWithShape="0"/>
          </a:effectLst>
        </p:spPr>
      </p:pic>
      <p:pic>
        <p:nvPicPr>
          <p:cNvPr id="19" name="Picture 18"/>
          <p:cNvPicPr>
            <a:picLocks noChangeAspect="1" noChangeArrowheads="1"/>
          </p:cNvPicPr>
          <p:nvPr/>
        </p:nvPicPr>
        <p:blipFill>
          <a:blip r:embed="rId16" cstate="print"/>
          <a:srcRect l="14017" t="56333" r="79808" b="35958"/>
          <a:stretch>
            <a:fillRect/>
          </a:stretch>
        </p:blipFill>
        <p:spPr bwMode="auto">
          <a:xfrm>
            <a:off x="4495800" y="4610100"/>
            <a:ext cx="977774" cy="914400"/>
          </a:xfrm>
          <a:prstGeom prst="rect">
            <a:avLst/>
          </a:prstGeom>
          <a:noFill/>
          <a:ln w="1">
            <a:noFill/>
            <a:miter lim="800000"/>
            <a:headEnd/>
            <a:tailEnd type="none" w="med" len="med"/>
          </a:ln>
          <a:effectLst>
            <a:outerShdw blurRad="50800" dist="38100" dir="2700000" algn="tl" rotWithShape="0">
              <a:prstClr val="black">
                <a:alpha val="40000"/>
              </a:prstClr>
            </a:outerShdw>
            <a:reflection blurRad="6350" stA="52000" endA="300" endPos="35000" dir="5400000" sy="-100000" algn="bl" rotWithShape="0"/>
          </a:effectLst>
        </p:spPr>
      </p:pic>
      <p:pic>
        <p:nvPicPr>
          <p:cNvPr id="20" name="Picture 19"/>
          <p:cNvPicPr>
            <a:picLocks noChangeAspect="1" noChangeArrowheads="1"/>
          </p:cNvPicPr>
          <p:nvPr/>
        </p:nvPicPr>
        <p:blipFill>
          <a:blip r:embed="rId16" cstate="print"/>
          <a:srcRect l="36561" t="58231" r="58146" b="35839"/>
          <a:stretch>
            <a:fillRect/>
          </a:stretch>
        </p:blipFill>
        <p:spPr bwMode="auto">
          <a:xfrm>
            <a:off x="7239000" y="4610100"/>
            <a:ext cx="977774" cy="914400"/>
          </a:xfrm>
          <a:prstGeom prst="rect">
            <a:avLst/>
          </a:prstGeom>
          <a:noFill/>
          <a:ln w="1">
            <a:noFill/>
            <a:miter lim="800000"/>
            <a:headEnd/>
            <a:tailEnd type="none" w="med" len="med"/>
          </a:ln>
          <a:effectLst>
            <a:outerShdw blurRad="57785" dist="33020" dir="3180000" algn="ctr">
              <a:srgbClr val="000000">
                <a:alpha val="30000"/>
              </a:srgbClr>
            </a:outerShdw>
            <a:reflection blurRad="6350" stA="52000" endA="300" endPos="35000" dir="5400000" sy="-100000" algn="bl" rotWithShape="0"/>
          </a:effectLst>
          <a:scene3d>
            <a:camera prst="orthographicFront">
              <a:rot lat="0" lon="0" rev="0"/>
            </a:camera>
            <a:lightRig rig="brightRoom" dir="t">
              <a:rot lat="0" lon="0" rev="600000"/>
            </a:lightRig>
          </a:scene3d>
          <a:sp3d prstMaterial="metal">
            <a:bevelT w="38100" h="57150" prst="angle"/>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8550" y="2682875"/>
            <a:ext cx="6850063" cy="952500"/>
          </a:xfrm>
        </p:spPr>
        <p:txBody>
          <a:bodyPr/>
          <a:lstStyle/>
          <a:p>
            <a:pPr>
              <a:defRPr/>
            </a:pPr>
            <a:r>
              <a:rPr lang="en-US" dirty="0" smtClean="0">
                <a:solidFill>
                  <a:schemeClr val="tx1">
                    <a:lumMod val="75000"/>
                    <a:lumOff val="25000"/>
                  </a:schemeClr>
                </a:solidFill>
              </a:rPr>
              <a:t>3. PERAN PERGURUAN TINGGI</a:t>
            </a:r>
            <a:endParaRPr lang="en-US" sz="1400" dirty="0">
              <a:solidFill>
                <a:schemeClr val="tx1">
                  <a:lumMod val="75000"/>
                  <a:lumOff val="25000"/>
                </a:schemeClr>
              </a:solidFill>
            </a:endParaRPr>
          </a:p>
        </p:txBody>
      </p:sp>
      <p:sp>
        <p:nvSpPr>
          <p:cNvPr id="4" name="Slide Number Placeholder 3"/>
          <p:cNvSpPr>
            <a:spLocks noGrp="1"/>
          </p:cNvSpPr>
          <p:nvPr>
            <p:ph type="sldNum" sz="quarter" idx="11"/>
          </p:nvPr>
        </p:nvSpPr>
        <p:spPr>
          <a:xfrm>
            <a:off x="6961188" y="5461000"/>
            <a:ext cx="2239962" cy="203200"/>
          </a:xfrm>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88491C60-FB87-794D-9B59-312CDAF00080}" type="slidenum">
              <a:rPr lang="en-US">
                <a:solidFill>
                  <a:srgbClr val="FFFFFF"/>
                </a:solidFill>
                <a:latin typeface="Arial Black" charset="0"/>
              </a:rPr>
              <a:pPr algn="r" eaLnBrk="1" hangingPunct="1"/>
              <a:t>19</a:t>
            </a:fld>
            <a:endParaRPr lang="en-US">
              <a:solidFill>
                <a:srgbClr val="FFFFFF"/>
              </a:solidFill>
              <a:latin typeface="Arial Black"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9"/>
          <p:cNvSpPr>
            <a:spLocks noGrp="1" noChangeArrowheads="1"/>
          </p:cNvSpPr>
          <p:nvPr>
            <p:ph type="title"/>
          </p:nvPr>
        </p:nvSpPr>
        <p:spPr>
          <a:xfrm>
            <a:off x="5486400" y="0"/>
            <a:ext cx="3575050" cy="839788"/>
          </a:xfrm>
        </p:spPr>
        <p:txBody>
          <a:bodyPr/>
          <a:lstStyle/>
          <a:p>
            <a:pPr eaLnBrk="1" hangingPunct="1"/>
            <a:r>
              <a:rPr lang="en-US" sz="2800">
                <a:latin typeface="Gisha" charset="0"/>
                <a:cs typeface="Gisha" charset="0"/>
              </a:rPr>
              <a:t>SISTEMATIKA</a:t>
            </a:r>
          </a:p>
        </p:txBody>
      </p:sp>
      <p:graphicFrame>
        <p:nvGraphicFramePr>
          <p:cNvPr id="2" name="Diagram 1"/>
          <p:cNvGraphicFramePr/>
          <p:nvPr/>
        </p:nvGraphicFramePr>
        <p:xfrm>
          <a:off x="1752600" y="723900"/>
          <a:ext cx="72390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828800" y="1714500"/>
            <a:ext cx="533400" cy="830997"/>
          </a:xfrm>
          <a:prstGeom prst="rect">
            <a:avLst/>
          </a:prstGeom>
          <a:noFill/>
        </p:spPr>
        <p:txBody>
          <a:bodyPr wrap="square" rtlCol="0">
            <a:spAutoFit/>
          </a:bodyPr>
          <a:lstStyle/>
          <a:p>
            <a:r>
              <a:rPr lang="en-US" sz="4800" b="1" i="1" dirty="0" smtClean="0"/>
              <a:t>1</a:t>
            </a:r>
            <a:endParaRPr lang="en-US" sz="4800" b="1" i="1" dirty="0"/>
          </a:p>
        </p:txBody>
      </p:sp>
      <p:sp>
        <p:nvSpPr>
          <p:cNvPr id="5" name="TextBox 4"/>
          <p:cNvSpPr txBox="1"/>
          <p:nvPr/>
        </p:nvSpPr>
        <p:spPr>
          <a:xfrm>
            <a:off x="5562600" y="1714500"/>
            <a:ext cx="533400" cy="830997"/>
          </a:xfrm>
          <a:prstGeom prst="rect">
            <a:avLst/>
          </a:prstGeom>
          <a:noFill/>
        </p:spPr>
        <p:txBody>
          <a:bodyPr wrap="square" rtlCol="0">
            <a:spAutoFit/>
          </a:bodyPr>
          <a:lstStyle/>
          <a:p>
            <a:r>
              <a:rPr lang="en-US" sz="4800" b="1" i="1" dirty="0" smtClean="0"/>
              <a:t>2</a:t>
            </a:r>
            <a:endParaRPr lang="en-US" sz="4800" b="1" i="1" dirty="0"/>
          </a:p>
        </p:txBody>
      </p:sp>
      <p:sp>
        <p:nvSpPr>
          <p:cNvPr id="6" name="TextBox 5"/>
          <p:cNvSpPr txBox="1"/>
          <p:nvPr/>
        </p:nvSpPr>
        <p:spPr>
          <a:xfrm>
            <a:off x="1828800" y="3009900"/>
            <a:ext cx="533400" cy="830997"/>
          </a:xfrm>
          <a:prstGeom prst="rect">
            <a:avLst/>
          </a:prstGeom>
          <a:noFill/>
        </p:spPr>
        <p:txBody>
          <a:bodyPr wrap="square" rtlCol="0">
            <a:spAutoFit/>
          </a:bodyPr>
          <a:lstStyle/>
          <a:p>
            <a:r>
              <a:rPr lang="en-US" sz="4800" b="1" i="1" dirty="0" smtClean="0"/>
              <a:t>3</a:t>
            </a:r>
            <a:endParaRPr lang="en-US" sz="4800" b="1" i="1" dirty="0"/>
          </a:p>
        </p:txBody>
      </p:sp>
      <p:sp>
        <p:nvSpPr>
          <p:cNvPr id="7" name="TextBox 6"/>
          <p:cNvSpPr txBox="1"/>
          <p:nvPr/>
        </p:nvSpPr>
        <p:spPr>
          <a:xfrm>
            <a:off x="5562600" y="3009900"/>
            <a:ext cx="533400" cy="830997"/>
          </a:xfrm>
          <a:prstGeom prst="rect">
            <a:avLst/>
          </a:prstGeom>
          <a:noFill/>
        </p:spPr>
        <p:txBody>
          <a:bodyPr wrap="square" rtlCol="0">
            <a:spAutoFit/>
          </a:bodyPr>
          <a:lstStyle/>
          <a:p>
            <a:r>
              <a:rPr lang="en-US" sz="4800" b="1" i="1" dirty="0" smtClean="0"/>
              <a:t>4</a:t>
            </a:r>
            <a:endParaRPr lang="en-US" sz="4800" b="1"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atin typeface="Arial" charset="0"/>
              </a:rPr>
              <a:t>UU 18/2002:</a:t>
            </a:r>
          </a:p>
        </p:txBody>
      </p:sp>
      <p:graphicFrame>
        <p:nvGraphicFramePr>
          <p:cNvPr id="6" name="Content Placeholder 5"/>
          <p:cNvGraphicFramePr>
            <a:graphicFrameLocks noGrp="1"/>
          </p:cNvGraphicFramePr>
          <p:nvPr>
            <p:ph idx="1"/>
          </p:nvPr>
        </p:nvGraphicFramePr>
        <p:xfrm>
          <a:off x="5257800" y="723900"/>
          <a:ext cx="3784600" cy="762000"/>
        </p:xfrm>
        <a:graphic>
          <a:graphicData uri="http://schemas.openxmlformats.org/drawingml/2006/table">
            <a:tbl>
              <a:tblPr firstRow="1" bandRow="1">
                <a:tableStyleId>{2D5ABB26-0587-4C30-8999-92F81FD0307C}</a:tableStyleId>
              </a:tblPr>
              <a:tblGrid>
                <a:gridCol w="3784600"/>
              </a:tblGrid>
              <a:tr h="30480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err="1" smtClean="0">
                          <a:solidFill>
                            <a:schemeClr val="accent2">
                              <a:lumMod val="75000"/>
                            </a:schemeClr>
                          </a:solidFill>
                        </a:rPr>
                        <a:t>Sistem</a:t>
                      </a:r>
                      <a:r>
                        <a:rPr lang="en-US" sz="1000" dirty="0" smtClean="0">
                          <a:solidFill>
                            <a:schemeClr val="accent2">
                              <a:lumMod val="75000"/>
                            </a:schemeClr>
                          </a:solidFill>
                        </a:rPr>
                        <a:t> </a:t>
                      </a:r>
                      <a:r>
                        <a:rPr lang="en-US" sz="1000" dirty="0" err="1" smtClean="0">
                          <a:solidFill>
                            <a:schemeClr val="accent2">
                              <a:lumMod val="75000"/>
                            </a:schemeClr>
                          </a:solidFill>
                        </a:rPr>
                        <a:t>Nasional</a:t>
                      </a:r>
                      <a:r>
                        <a:rPr lang="en-US" sz="1000" dirty="0" smtClean="0">
                          <a:solidFill>
                            <a:schemeClr val="accent2">
                              <a:lumMod val="75000"/>
                            </a:schemeClr>
                          </a:solidFill>
                        </a:rPr>
                        <a:t> </a:t>
                      </a:r>
                      <a:r>
                        <a:rPr lang="en-US" sz="1000" dirty="0" err="1" smtClean="0">
                          <a:solidFill>
                            <a:schemeClr val="accent2">
                              <a:lumMod val="75000"/>
                            </a:schemeClr>
                          </a:solidFill>
                        </a:rPr>
                        <a:t>Penelitian</a:t>
                      </a:r>
                      <a:r>
                        <a:rPr lang="en-US" sz="1000" dirty="0" smtClean="0">
                          <a:solidFill>
                            <a:schemeClr val="accent2">
                              <a:lumMod val="75000"/>
                            </a:schemeClr>
                          </a:solidFill>
                        </a:rPr>
                        <a:t>, </a:t>
                      </a:r>
                      <a:r>
                        <a:rPr lang="en-US" sz="1000" dirty="0" err="1" smtClean="0">
                          <a:solidFill>
                            <a:schemeClr val="accent2">
                              <a:lumMod val="75000"/>
                            </a:schemeClr>
                          </a:solidFill>
                        </a:rPr>
                        <a:t>Pengembangan</a:t>
                      </a:r>
                      <a:r>
                        <a:rPr lang="en-US" sz="1000" dirty="0" smtClean="0">
                          <a:solidFill>
                            <a:schemeClr val="accent2">
                              <a:lumMod val="75000"/>
                            </a:schemeClr>
                          </a:solidFill>
                        </a:rPr>
                        <a:t> </a:t>
                      </a:r>
                      <a:r>
                        <a:rPr lang="en-US" sz="1000" dirty="0" err="1" smtClean="0">
                          <a:solidFill>
                            <a:schemeClr val="accent2">
                              <a:lumMod val="75000"/>
                            </a:schemeClr>
                          </a:solidFill>
                        </a:rPr>
                        <a:t>dan</a:t>
                      </a:r>
                      <a:r>
                        <a:rPr lang="en-US" sz="1000" dirty="0" smtClean="0">
                          <a:solidFill>
                            <a:schemeClr val="accent2">
                              <a:lumMod val="75000"/>
                            </a:schemeClr>
                          </a:solidFill>
                        </a:rPr>
                        <a:t> </a:t>
                      </a:r>
                      <a:r>
                        <a:rPr lang="en-US" sz="1000" dirty="0" err="1" smtClean="0">
                          <a:solidFill>
                            <a:schemeClr val="accent2">
                              <a:lumMod val="75000"/>
                            </a:schemeClr>
                          </a:solidFill>
                        </a:rPr>
                        <a:t>Penerapan</a:t>
                      </a:r>
                      <a:r>
                        <a:rPr lang="en-US" sz="1000" dirty="0" smtClean="0">
                          <a:solidFill>
                            <a:schemeClr val="accent2">
                              <a:lumMod val="75000"/>
                            </a:schemeClr>
                          </a:solidFill>
                        </a:rPr>
                        <a:t> </a:t>
                      </a:r>
                      <a:r>
                        <a:rPr lang="en-US" sz="1000" dirty="0" err="1" smtClean="0">
                          <a:solidFill>
                            <a:schemeClr val="accent2">
                              <a:lumMod val="75000"/>
                            </a:schemeClr>
                          </a:solidFill>
                        </a:rPr>
                        <a:t>Ilmu</a:t>
                      </a:r>
                      <a:r>
                        <a:rPr lang="en-US" sz="1000" dirty="0" smtClean="0">
                          <a:solidFill>
                            <a:schemeClr val="accent2">
                              <a:lumMod val="75000"/>
                            </a:schemeClr>
                          </a:solidFill>
                        </a:rPr>
                        <a:t> </a:t>
                      </a:r>
                      <a:r>
                        <a:rPr lang="en-US" sz="1000" dirty="0" err="1" smtClean="0">
                          <a:solidFill>
                            <a:schemeClr val="accent2">
                              <a:lumMod val="75000"/>
                            </a:schemeClr>
                          </a:solidFill>
                        </a:rPr>
                        <a:t>Pengetahuan</a:t>
                      </a:r>
                      <a:r>
                        <a:rPr lang="en-US" sz="1000" dirty="0" smtClean="0">
                          <a:solidFill>
                            <a:schemeClr val="accent2">
                              <a:lumMod val="75000"/>
                            </a:schemeClr>
                          </a:solidFill>
                        </a:rPr>
                        <a:t> </a:t>
                      </a:r>
                      <a:r>
                        <a:rPr lang="en-US" sz="1000" dirty="0" err="1" smtClean="0">
                          <a:solidFill>
                            <a:schemeClr val="accent2">
                              <a:lumMod val="75000"/>
                            </a:schemeClr>
                          </a:solidFill>
                        </a:rPr>
                        <a:t>dan</a:t>
                      </a:r>
                      <a:r>
                        <a:rPr lang="en-US" sz="1000" dirty="0" smtClean="0">
                          <a:solidFill>
                            <a:schemeClr val="accent2">
                              <a:lumMod val="75000"/>
                            </a:schemeClr>
                          </a:solidFill>
                        </a:rPr>
                        <a:t> </a:t>
                      </a:r>
                      <a:r>
                        <a:rPr lang="en-US" sz="1000" dirty="0" err="1" smtClean="0">
                          <a:solidFill>
                            <a:schemeClr val="accent2">
                              <a:lumMod val="75000"/>
                            </a:schemeClr>
                          </a:solidFill>
                        </a:rPr>
                        <a:t>Teknologi</a:t>
                      </a:r>
                      <a:endParaRPr lang="en-US" sz="1000" dirty="0" smtClean="0">
                        <a:solidFill>
                          <a:schemeClr val="accent2">
                            <a:lumMod val="75000"/>
                          </a:schemeClr>
                        </a:solidFill>
                      </a:endParaRPr>
                    </a:p>
                  </a:txBody>
                  <a:tcPr marL="88595" marR="88595" marT="38100" marB="38100">
                    <a:lnB w="12700" cap="flat" cmpd="sng" algn="ctr">
                      <a:solidFill>
                        <a:srgbClr val="FFFF00"/>
                      </a:solidFill>
                      <a:prstDash val="solid"/>
                      <a:round/>
                      <a:headEnd type="none" w="med" len="med"/>
                      <a:tailEnd type="none" w="med" len="med"/>
                    </a:lnB>
                    <a:solidFill>
                      <a:schemeClr val="accent2">
                        <a:lumMod val="20000"/>
                        <a:lumOff val="80000"/>
                      </a:schemeClr>
                    </a:solidFill>
                  </a:tcPr>
                </a:tc>
              </a:tr>
              <a:tr h="304800">
                <a:tc>
                  <a:txBody>
                    <a:bodyPr/>
                    <a:lstStyle/>
                    <a:p>
                      <a:pPr algn="ctr"/>
                      <a:r>
                        <a:rPr lang="en-US" sz="2000" b="1" dirty="0" err="1" smtClean="0">
                          <a:solidFill>
                            <a:schemeClr val="accent2">
                              <a:lumMod val="75000"/>
                            </a:schemeClr>
                          </a:solidFill>
                        </a:rPr>
                        <a:t>Sisnas</a:t>
                      </a:r>
                      <a:r>
                        <a:rPr lang="en-US" sz="2000" b="1" dirty="0" smtClean="0">
                          <a:solidFill>
                            <a:schemeClr val="accent2">
                              <a:lumMod val="75000"/>
                            </a:schemeClr>
                          </a:solidFill>
                        </a:rPr>
                        <a:t> </a:t>
                      </a:r>
                      <a:r>
                        <a:rPr lang="en-US" sz="2000" b="1" dirty="0" err="1" smtClean="0">
                          <a:solidFill>
                            <a:schemeClr val="accent2">
                              <a:lumMod val="75000"/>
                            </a:schemeClr>
                          </a:solidFill>
                        </a:rPr>
                        <a:t>Litbangrap</a:t>
                      </a:r>
                      <a:r>
                        <a:rPr lang="en-US" sz="2000" b="1" dirty="0" smtClean="0">
                          <a:solidFill>
                            <a:schemeClr val="accent2">
                              <a:lumMod val="75000"/>
                            </a:schemeClr>
                          </a:solidFill>
                        </a:rPr>
                        <a:t> IPTEK</a:t>
                      </a:r>
                      <a:endParaRPr lang="en-US" sz="2000" b="1" dirty="0">
                        <a:solidFill>
                          <a:schemeClr val="accent2">
                            <a:lumMod val="75000"/>
                          </a:schemeClr>
                        </a:solidFill>
                      </a:endParaRPr>
                    </a:p>
                  </a:txBody>
                  <a:tcPr marL="88595" marR="88595" marT="38100" marB="38100">
                    <a:lnT w="12700" cap="flat" cmpd="sng" algn="ctr">
                      <a:solidFill>
                        <a:srgbClr val="FFFF00"/>
                      </a:solidFill>
                      <a:prstDash val="solid"/>
                      <a:round/>
                      <a:headEnd type="none" w="med" len="med"/>
                      <a:tailEnd type="none" w="med" len="med"/>
                    </a:lnT>
                    <a:solidFill>
                      <a:schemeClr val="accent2">
                        <a:lumMod val="20000"/>
                        <a:lumOff val="80000"/>
                      </a:schemeClr>
                    </a:solidFill>
                  </a:tcPr>
                </a:tc>
              </a:tr>
            </a:tbl>
          </a:graphicData>
        </a:graphic>
      </p:graphicFrame>
      <p:sp>
        <p:nvSpPr>
          <p:cNvPr id="27655" name="Slide Number Placeholder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14F52E5-6354-864A-8C3D-3CF7F6D646B3}" type="slidenum">
              <a:rPr lang="en-US">
                <a:solidFill>
                  <a:srgbClr val="FFFFFF"/>
                </a:solidFill>
                <a:latin typeface="Arial Black" charset="0"/>
                <a:cs typeface="Arial" charset="0"/>
              </a:rPr>
              <a:pPr eaLnBrk="1" hangingPunct="1"/>
              <a:t>20</a:t>
            </a:fld>
            <a:endParaRPr lang="en-US">
              <a:solidFill>
                <a:srgbClr val="FFFFFF"/>
              </a:solidFill>
              <a:latin typeface="Arial Black" charset="0"/>
              <a:cs typeface="Arial" charset="0"/>
            </a:endParaRPr>
          </a:p>
        </p:txBody>
      </p:sp>
      <p:graphicFrame>
        <p:nvGraphicFramePr>
          <p:cNvPr id="11" name="Diagram 10"/>
          <p:cNvGraphicFramePr/>
          <p:nvPr/>
        </p:nvGraphicFramePr>
        <p:xfrm>
          <a:off x="-76200" y="1727213"/>
          <a:ext cx="4256711" cy="3721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p:cNvGraphicFramePr/>
          <p:nvPr/>
        </p:nvGraphicFramePr>
        <p:xfrm>
          <a:off x="4724400" y="2781300"/>
          <a:ext cx="4529797" cy="268111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Rectangle 12"/>
          <p:cNvSpPr/>
          <p:nvPr/>
        </p:nvSpPr>
        <p:spPr>
          <a:xfrm>
            <a:off x="281355" y="1181100"/>
            <a:ext cx="4062045" cy="484397"/>
          </a:xfrm>
          <a:prstGeom prst="rect">
            <a:avLst/>
          </a:prstGeom>
          <a:noFill/>
        </p:spPr>
        <p:txBody>
          <a:bodyPr lIns="83472" tIns="41736" rIns="83472" bIns="41736">
            <a:spAutoFit/>
          </a:bodyPr>
          <a:lstStyle/>
          <a:p>
            <a:pPr algn="ctr">
              <a:defRPr/>
            </a:pPr>
            <a:r>
              <a:rPr kumimoji="1" lang="en-US" sz="2600" b="1" dirty="0" err="1">
                <a:ln w="12700">
                  <a:solidFill>
                    <a:srgbClr val="AEE8FB">
                      <a:satMod val="155000"/>
                    </a:srgbClr>
                  </a:solidFill>
                  <a:prstDash val="solid"/>
                </a:ln>
                <a:solidFill>
                  <a:schemeClr val="tx2">
                    <a:lumMod val="60000"/>
                    <a:lumOff val="40000"/>
                  </a:schemeClr>
                </a:solidFill>
                <a:effectLst>
                  <a:outerShdw blurRad="41275" dist="20320" dir="1800000" algn="tl" rotWithShape="0">
                    <a:srgbClr val="000000">
                      <a:alpha val="40000"/>
                    </a:srgbClr>
                  </a:outerShdw>
                </a:effectLst>
                <a:latin typeface="Rockwell"/>
                <a:cs typeface="Arial" charset="0"/>
              </a:rPr>
              <a:t>Fungsi</a:t>
            </a:r>
            <a:r>
              <a:rPr kumimoji="1" lang="en-US" sz="2600" b="1" dirty="0">
                <a:ln w="12700">
                  <a:solidFill>
                    <a:srgbClr val="AEE8FB">
                      <a:satMod val="155000"/>
                    </a:srgbClr>
                  </a:solidFill>
                  <a:prstDash val="solid"/>
                </a:ln>
                <a:solidFill>
                  <a:schemeClr val="tx2">
                    <a:lumMod val="60000"/>
                    <a:lumOff val="40000"/>
                  </a:schemeClr>
                </a:solidFill>
                <a:effectLst>
                  <a:outerShdw blurRad="41275" dist="20320" dir="1800000" algn="tl" rotWithShape="0">
                    <a:srgbClr val="000000">
                      <a:alpha val="40000"/>
                    </a:srgbClr>
                  </a:outerShdw>
                </a:effectLst>
                <a:latin typeface="Rockwell"/>
                <a:cs typeface="Arial" charset="0"/>
              </a:rPr>
              <a:t> </a:t>
            </a:r>
            <a:r>
              <a:rPr kumimoji="1" lang="en-US" sz="2600" b="1" dirty="0" err="1">
                <a:ln w="12700">
                  <a:solidFill>
                    <a:srgbClr val="AEE8FB">
                      <a:satMod val="155000"/>
                    </a:srgbClr>
                  </a:solidFill>
                  <a:prstDash val="solid"/>
                </a:ln>
                <a:solidFill>
                  <a:schemeClr val="tx2">
                    <a:lumMod val="60000"/>
                    <a:lumOff val="40000"/>
                  </a:schemeClr>
                </a:solidFill>
                <a:effectLst>
                  <a:outerShdw blurRad="41275" dist="20320" dir="1800000" algn="tl" rotWithShape="0">
                    <a:srgbClr val="000000">
                      <a:alpha val="40000"/>
                    </a:srgbClr>
                  </a:outerShdw>
                </a:effectLst>
                <a:latin typeface="Rockwell"/>
                <a:cs typeface="Arial" charset="0"/>
              </a:rPr>
              <a:t>Pemerintah</a:t>
            </a:r>
            <a:endParaRPr kumimoji="1" lang="en-US" sz="2600" b="1" dirty="0">
              <a:ln w="12700">
                <a:solidFill>
                  <a:srgbClr val="AEE8FB">
                    <a:satMod val="155000"/>
                  </a:srgbClr>
                </a:solidFill>
                <a:prstDash val="solid"/>
              </a:ln>
              <a:solidFill>
                <a:schemeClr val="tx2">
                  <a:lumMod val="60000"/>
                  <a:lumOff val="40000"/>
                </a:schemeClr>
              </a:solidFill>
              <a:effectLst>
                <a:outerShdw blurRad="41275" dist="20320" dir="1800000" algn="tl" rotWithShape="0">
                  <a:srgbClr val="000000">
                    <a:alpha val="40000"/>
                  </a:srgbClr>
                </a:outerShdw>
              </a:effectLst>
              <a:latin typeface="Rockwell"/>
              <a:cs typeface="Arial" charset="0"/>
            </a:endParaRPr>
          </a:p>
        </p:txBody>
      </p:sp>
      <p:sp>
        <p:nvSpPr>
          <p:cNvPr id="14" name="Rectangle 13"/>
          <p:cNvSpPr/>
          <p:nvPr/>
        </p:nvSpPr>
        <p:spPr>
          <a:xfrm>
            <a:off x="5029200" y="2019300"/>
            <a:ext cx="4062045" cy="484397"/>
          </a:xfrm>
          <a:prstGeom prst="rect">
            <a:avLst/>
          </a:prstGeom>
          <a:noFill/>
        </p:spPr>
        <p:txBody>
          <a:bodyPr lIns="83472" tIns="41736" rIns="83472" bIns="41736">
            <a:spAutoFit/>
          </a:bodyPr>
          <a:lstStyle/>
          <a:p>
            <a:pPr algn="ctr">
              <a:defRPr/>
            </a:pPr>
            <a:r>
              <a:rPr kumimoji="1" lang="en-US" sz="2600" b="1" dirty="0" err="1">
                <a:ln w="12700">
                  <a:solidFill>
                    <a:srgbClr val="AEE8FB">
                      <a:satMod val="155000"/>
                    </a:srgbClr>
                  </a:solidFill>
                  <a:prstDash val="solid"/>
                </a:ln>
                <a:solidFill>
                  <a:srgbClr val="FF6600"/>
                </a:solidFill>
                <a:effectLst>
                  <a:outerShdw blurRad="41275" dist="20320" dir="1800000" algn="tl" rotWithShape="0">
                    <a:srgbClr val="000000">
                      <a:alpha val="40000"/>
                    </a:srgbClr>
                  </a:outerShdw>
                </a:effectLst>
                <a:latin typeface="Rockwell"/>
                <a:cs typeface="Arial" charset="0"/>
              </a:rPr>
              <a:t>Produk</a:t>
            </a:r>
            <a:r>
              <a:rPr kumimoji="1" lang="en-US" sz="2600" b="1" dirty="0">
                <a:ln w="12700">
                  <a:solidFill>
                    <a:srgbClr val="AEE8FB">
                      <a:satMod val="155000"/>
                    </a:srgbClr>
                  </a:solidFill>
                  <a:prstDash val="solid"/>
                </a:ln>
                <a:solidFill>
                  <a:srgbClr val="FF6600"/>
                </a:solidFill>
                <a:effectLst>
                  <a:outerShdw blurRad="41275" dist="20320" dir="1800000" algn="tl" rotWithShape="0">
                    <a:srgbClr val="000000">
                      <a:alpha val="40000"/>
                    </a:srgbClr>
                  </a:outerShdw>
                </a:effectLst>
                <a:latin typeface="Rockwell"/>
                <a:cs typeface="Arial" charset="0"/>
              </a:rPr>
              <a:t> </a:t>
            </a:r>
            <a:r>
              <a:rPr kumimoji="1" lang="en-US" sz="2600" b="1" dirty="0" err="1">
                <a:ln w="12700">
                  <a:solidFill>
                    <a:srgbClr val="AEE8FB">
                      <a:satMod val="155000"/>
                    </a:srgbClr>
                  </a:solidFill>
                  <a:prstDash val="solid"/>
                </a:ln>
                <a:solidFill>
                  <a:srgbClr val="FF6600"/>
                </a:solidFill>
                <a:effectLst>
                  <a:outerShdw blurRad="41275" dist="20320" dir="1800000" algn="tl" rotWithShape="0">
                    <a:srgbClr val="000000">
                      <a:alpha val="40000"/>
                    </a:srgbClr>
                  </a:outerShdw>
                </a:effectLst>
                <a:latin typeface="Rockwell"/>
                <a:cs typeface="Arial" charset="0"/>
              </a:rPr>
              <a:t>Kebijakan</a:t>
            </a:r>
            <a:endParaRPr kumimoji="1" lang="en-US" sz="2600" b="1" dirty="0">
              <a:ln w="12700">
                <a:solidFill>
                  <a:srgbClr val="AEE8FB">
                    <a:satMod val="155000"/>
                  </a:srgbClr>
                </a:solidFill>
                <a:prstDash val="solid"/>
              </a:ln>
              <a:solidFill>
                <a:srgbClr val="FF6600"/>
              </a:solidFill>
              <a:effectLst>
                <a:outerShdw blurRad="41275" dist="20320" dir="1800000" algn="tl" rotWithShape="0">
                  <a:srgbClr val="000000">
                    <a:alpha val="40000"/>
                  </a:srgbClr>
                </a:outerShdw>
              </a:effectLst>
              <a:latin typeface="Rockwell"/>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atin typeface="Arial" charset="0"/>
              </a:rPr>
              <a:t>UU 18/2002:</a:t>
            </a:r>
          </a:p>
        </p:txBody>
      </p:sp>
      <p:graphicFrame>
        <p:nvGraphicFramePr>
          <p:cNvPr id="6" name="Content Placeholder 5"/>
          <p:cNvGraphicFramePr>
            <a:graphicFrameLocks noGrp="1"/>
          </p:cNvGraphicFramePr>
          <p:nvPr>
            <p:ph idx="1"/>
          </p:nvPr>
        </p:nvGraphicFramePr>
        <p:xfrm>
          <a:off x="5257800" y="647700"/>
          <a:ext cx="3784600" cy="762000"/>
        </p:xfrm>
        <a:graphic>
          <a:graphicData uri="http://schemas.openxmlformats.org/drawingml/2006/table">
            <a:tbl>
              <a:tblPr firstRow="1" bandRow="1">
                <a:tableStyleId>{2D5ABB26-0587-4C30-8999-92F81FD0307C}</a:tableStyleId>
              </a:tblPr>
              <a:tblGrid>
                <a:gridCol w="3784600"/>
              </a:tblGrid>
              <a:tr h="38100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err="1" smtClean="0">
                          <a:solidFill>
                            <a:schemeClr val="tx1"/>
                          </a:solidFill>
                        </a:rPr>
                        <a:t>Sistem</a:t>
                      </a:r>
                      <a:r>
                        <a:rPr lang="en-US" sz="1000" dirty="0" smtClean="0">
                          <a:solidFill>
                            <a:schemeClr val="tx1"/>
                          </a:solidFill>
                        </a:rPr>
                        <a:t> </a:t>
                      </a:r>
                      <a:r>
                        <a:rPr lang="en-US" sz="1000" dirty="0" err="1" smtClean="0">
                          <a:solidFill>
                            <a:schemeClr val="tx1"/>
                          </a:solidFill>
                        </a:rPr>
                        <a:t>Nasional</a:t>
                      </a:r>
                      <a:r>
                        <a:rPr lang="en-US" sz="1000" dirty="0" smtClean="0">
                          <a:solidFill>
                            <a:schemeClr val="tx1"/>
                          </a:solidFill>
                        </a:rPr>
                        <a:t> </a:t>
                      </a:r>
                      <a:r>
                        <a:rPr lang="en-US" sz="1000" dirty="0" err="1" smtClean="0">
                          <a:solidFill>
                            <a:schemeClr val="tx1"/>
                          </a:solidFill>
                        </a:rPr>
                        <a:t>Penelitian</a:t>
                      </a:r>
                      <a:r>
                        <a:rPr lang="en-US" sz="1000" dirty="0" smtClean="0">
                          <a:solidFill>
                            <a:schemeClr val="tx1"/>
                          </a:solidFill>
                        </a:rPr>
                        <a:t>, </a:t>
                      </a:r>
                      <a:r>
                        <a:rPr lang="en-US" sz="1000" dirty="0" err="1" smtClean="0">
                          <a:solidFill>
                            <a:schemeClr val="tx1"/>
                          </a:solidFill>
                        </a:rPr>
                        <a:t>Pengembangan</a:t>
                      </a:r>
                      <a:r>
                        <a:rPr lang="en-US" sz="1000" dirty="0" smtClean="0">
                          <a:solidFill>
                            <a:schemeClr val="tx1"/>
                          </a:solidFill>
                        </a:rPr>
                        <a:t> </a:t>
                      </a:r>
                      <a:r>
                        <a:rPr lang="en-US" sz="1000" dirty="0" err="1" smtClean="0">
                          <a:solidFill>
                            <a:schemeClr val="tx1"/>
                          </a:solidFill>
                        </a:rPr>
                        <a:t>dan</a:t>
                      </a:r>
                      <a:r>
                        <a:rPr lang="en-US" sz="1000" dirty="0" smtClean="0">
                          <a:solidFill>
                            <a:schemeClr val="tx1"/>
                          </a:solidFill>
                        </a:rPr>
                        <a:t> </a:t>
                      </a:r>
                      <a:r>
                        <a:rPr lang="en-US" sz="1000" dirty="0" err="1" smtClean="0">
                          <a:solidFill>
                            <a:schemeClr val="tx1"/>
                          </a:solidFill>
                        </a:rPr>
                        <a:t>Penerapan</a:t>
                      </a:r>
                      <a:r>
                        <a:rPr lang="en-US" sz="1000" dirty="0" smtClean="0">
                          <a:solidFill>
                            <a:schemeClr val="tx1"/>
                          </a:solidFill>
                        </a:rPr>
                        <a:t> </a:t>
                      </a:r>
                      <a:r>
                        <a:rPr lang="en-US" sz="1000" dirty="0" err="1" smtClean="0">
                          <a:solidFill>
                            <a:schemeClr val="tx1"/>
                          </a:solidFill>
                        </a:rPr>
                        <a:t>Ilmu</a:t>
                      </a:r>
                      <a:r>
                        <a:rPr lang="en-US" sz="1000" dirty="0" smtClean="0">
                          <a:solidFill>
                            <a:schemeClr val="tx1"/>
                          </a:solidFill>
                        </a:rPr>
                        <a:t> </a:t>
                      </a:r>
                      <a:r>
                        <a:rPr lang="en-US" sz="1000" dirty="0" err="1" smtClean="0">
                          <a:solidFill>
                            <a:schemeClr val="tx1"/>
                          </a:solidFill>
                        </a:rPr>
                        <a:t>Pengetahuan</a:t>
                      </a:r>
                      <a:r>
                        <a:rPr lang="en-US" sz="1000" dirty="0" smtClean="0">
                          <a:solidFill>
                            <a:schemeClr val="tx1"/>
                          </a:solidFill>
                        </a:rPr>
                        <a:t> </a:t>
                      </a:r>
                      <a:r>
                        <a:rPr lang="en-US" sz="1000" dirty="0" err="1" smtClean="0">
                          <a:solidFill>
                            <a:schemeClr val="tx1"/>
                          </a:solidFill>
                        </a:rPr>
                        <a:t>dan</a:t>
                      </a:r>
                      <a:r>
                        <a:rPr lang="en-US" sz="1000" dirty="0" smtClean="0">
                          <a:solidFill>
                            <a:schemeClr val="tx1"/>
                          </a:solidFill>
                        </a:rPr>
                        <a:t> </a:t>
                      </a:r>
                      <a:r>
                        <a:rPr lang="en-US" sz="1000" dirty="0" err="1" smtClean="0">
                          <a:solidFill>
                            <a:schemeClr val="tx1"/>
                          </a:solidFill>
                        </a:rPr>
                        <a:t>Teknologi</a:t>
                      </a:r>
                      <a:endParaRPr lang="en-US" sz="1000" dirty="0" smtClean="0">
                        <a:solidFill>
                          <a:schemeClr val="tx1"/>
                        </a:solidFill>
                      </a:endParaRPr>
                    </a:p>
                  </a:txBody>
                  <a:tcPr marL="88595" marR="88595" marT="38100" marB="38100">
                    <a:lnB w="12700" cap="flat" cmpd="sng" algn="ctr">
                      <a:solidFill>
                        <a:srgbClr val="FFFF00"/>
                      </a:solidFill>
                      <a:prstDash val="solid"/>
                      <a:round/>
                      <a:headEnd type="none" w="med" len="med"/>
                      <a:tailEnd type="none" w="med" len="med"/>
                    </a:lnB>
                    <a:solidFill>
                      <a:schemeClr val="accent2">
                        <a:lumMod val="20000"/>
                        <a:lumOff val="80000"/>
                      </a:schemeClr>
                    </a:solidFill>
                  </a:tcPr>
                </a:tc>
              </a:tr>
              <a:tr h="381000">
                <a:tc>
                  <a:txBody>
                    <a:bodyPr/>
                    <a:lstStyle/>
                    <a:p>
                      <a:pPr algn="ctr"/>
                      <a:r>
                        <a:rPr lang="en-US" sz="2000" b="1" dirty="0" err="1" smtClean="0">
                          <a:solidFill>
                            <a:schemeClr val="tx1"/>
                          </a:solidFill>
                        </a:rPr>
                        <a:t>Kelembagaan</a:t>
                      </a:r>
                      <a:r>
                        <a:rPr lang="en-US" sz="2000" b="1" dirty="0" smtClean="0">
                          <a:solidFill>
                            <a:schemeClr val="tx1"/>
                          </a:solidFill>
                        </a:rPr>
                        <a:t> IPTEK</a:t>
                      </a:r>
                      <a:endParaRPr lang="en-US" sz="2000" b="1" dirty="0">
                        <a:solidFill>
                          <a:schemeClr val="tx1"/>
                        </a:solidFill>
                      </a:endParaRPr>
                    </a:p>
                  </a:txBody>
                  <a:tcPr marL="88595" marR="88595" marT="38100" marB="38100">
                    <a:lnT w="12700" cap="flat" cmpd="sng" algn="ctr">
                      <a:solidFill>
                        <a:srgbClr val="FFFF00"/>
                      </a:solidFill>
                      <a:prstDash val="solid"/>
                      <a:round/>
                      <a:headEnd type="none" w="med" len="med"/>
                      <a:tailEnd type="none" w="med" len="med"/>
                    </a:lnT>
                    <a:solidFill>
                      <a:schemeClr val="accent2">
                        <a:lumMod val="20000"/>
                        <a:lumOff val="80000"/>
                      </a:schemeClr>
                    </a:solidFill>
                  </a:tcPr>
                </a:tc>
              </a:tr>
            </a:tbl>
          </a:graphicData>
        </a:graphic>
      </p:graphicFrame>
      <p:sp>
        <p:nvSpPr>
          <p:cNvPr id="28679" name="Slide Number Placeholder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BD44E51-0888-D54D-AC85-1FF0C93A8255}" type="slidenum">
              <a:rPr lang="en-US">
                <a:solidFill>
                  <a:srgbClr val="FFFFFF"/>
                </a:solidFill>
                <a:latin typeface="Arial Black" charset="0"/>
                <a:cs typeface="Arial" charset="0"/>
              </a:rPr>
              <a:pPr eaLnBrk="1" hangingPunct="1"/>
              <a:t>21</a:t>
            </a:fld>
            <a:endParaRPr lang="en-US">
              <a:solidFill>
                <a:srgbClr val="FFFFFF"/>
              </a:solidFill>
              <a:latin typeface="Arial Black" charset="0"/>
              <a:cs typeface="Arial" charset="0"/>
            </a:endParaRPr>
          </a:p>
        </p:txBody>
      </p:sp>
      <p:graphicFrame>
        <p:nvGraphicFramePr>
          <p:cNvPr id="10" name="Diagram 9"/>
          <p:cNvGraphicFramePr/>
          <p:nvPr/>
        </p:nvGraphicFramePr>
        <p:xfrm>
          <a:off x="1447800" y="1257300"/>
          <a:ext cx="6425418" cy="4360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Round Diagonal Corner Rectangle 18"/>
          <p:cNvSpPr/>
          <p:nvPr/>
        </p:nvSpPr>
        <p:spPr bwMode="auto">
          <a:xfrm>
            <a:off x="654374" y="1640220"/>
            <a:ext cx="1782866" cy="1674480"/>
          </a:xfrm>
          <a:prstGeom prst="round2DiagRect">
            <a:avLst/>
          </a:prstGeom>
          <a:gradFill rotWithShape="1">
            <a:gsLst>
              <a:gs pos="38000">
                <a:srgbClr val="FEA022">
                  <a:satMod val="120000"/>
                </a:srgbClr>
              </a:gs>
              <a:gs pos="100000">
                <a:srgbClr val="FEA022">
                  <a:shade val="60000"/>
                  <a:satMod val="180000"/>
                  <a:lumMod val="70000"/>
                </a:srgbClr>
              </a:gs>
            </a:gsLst>
            <a:lin ang="4680000" scaled="0"/>
          </a:gradFill>
          <a:ln>
            <a:noFill/>
            <a:headEnd type="none" w="med" len="med"/>
            <a:tailEnd type="none" w="med" len="med"/>
          </a:ln>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p:spPr>
        <p:txBody>
          <a:bodyPr lIns="83472" tIns="41736" rIns="83472" bIns="41736" anchor="ctr"/>
          <a:lstStyle/>
          <a:p>
            <a:pPr algn="ctr" eaLnBrk="0" hangingPunct="0">
              <a:defRPr/>
            </a:pPr>
            <a:r>
              <a:rPr lang="en-US" kern="0" dirty="0" err="1">
                <a:solidFill>
                  <a:prstClr val="black"/>
                </a:solidFill>
                <a:ea typeface="ＭＳ Ｐゴシック"/>
                <a:cs typeface="Arial"/>
              </a:rPr>
              <a:t>Membentuk</a:t>
            </a:r>
            <a:r>
              <a:rPr lang="en-US" kern="0" dirty="0">
                <a:solidFill>
                  <a:prstClr val="black"/>
                </a:solidFill>
                <a:ea typeface="ＭＳ Ｐゴシック"/>
                <a:cs typeface="Arial"/>
              </a:rPr>
              <a:t> SDM IPTEK</a:t>
            </a:r>
          </a:p>
        </p:txBody>
      </p:sp>
      <p:sp>
        <p:nvSpPr>
          <p:cNvPr id="20" name="Round Diagonal Corner Rectangle 19"/>
          <p:cNvSpPr/>
          <p:nvPr/>
        </p:nvSpPr>
        <p:spPr bwMode="auto">
          <a:xfrm>
            <a:off x="6794695" y="1564021"/>
            <a:ext cx="2023608" cy="1674479"/>
          </a:xfrm>
          <a:prstGeom prst="round2DiagRect">
            <a:avLst/>
          </a:prstGeom>
          <a:gradFill rotWithShape="1">
            <a:gsLst>
              <a:gs pos="38000">
                <a:srgbClr val="FF6700">
                  <a:satMod val="120000"/>
                </a:srgbClr>
              </a:gs>
              <a:gs pos="100000">
                <a:srgbClr val="FF6700">
                  <a:shade val="60000"/>
                  <a:satMod val="180000"/>
                  <a:lumMod val="70000"/>
                </a:srgbClr>
              </a:gs>
            </a:gsLst>
            <a:lin ang="4680000" scaled="0"/>
          </a:gradFill>
          <a:ln>
            <a:noFill/>
            <a:headEnd type="none" w="med" len="med"/>
            <a:tailEnd type="none" w="med" len="med"/>
          </a:ln>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p:spPr>
        <p:txBody>
          <a:bodyPr lIns="83472" tIns="41736" rIns="83472" bIns="41736" anchor="ctr"/>
          <a:lstStyle/>
          <a:p>
            <a:pPr algn="ctr" eaLnBrk="0" hangingPunct="0">
              <a:defRPr/>
            </a:pPr>
            <a:r>
              <a:rPr lang="en-US" kern="0" dirty="0" err="1">
                <a:solidFill>
                  <a:prstClr val="black"/>
                </a:solidFill>
                <a:ea typeface="ＭＳ Ｐゴシック"/>
                <a:cs typeface="Arial"/>
              </a:rPr>
              <a:t>Menumbuhkan</a:t>
            </a:r>
            <a:r>
              <a:rPr lang="en-US" kern="0" dirty="0">
                <a:solidFill>
                  <a:prstClr val="black"/>
                </a:solidFill>
                <a:ea typeface="ＭＳ Ｐゴシック"/>
                <a:cs typeface="Arial"/>
              </a:rPr>
              <a:t> k</a:t>
            </a:r>
            <a:r>
              <a:rPr lang="en-US" kern="0" dirty="0" err="1">
                <a:solidFill>
                  <a:prstClr val="black"/>
                </a:solidFill>
                <a:ea typeface="ＭＳ Ｐゴシック"/>
                <a:cs typeface="Arial"/>
              </a:rPr>
              <a:t>emampuan</a:t>
            </a:r>
            <a:r>
              <a:rPr lang="en-US" kern="0" dirty="0">
                <a:solidFill>
                  <a:prstClr val="black"/>
                </a:solidFill>
                <a:ea typeface="ＭＳ Ｐゴシック"/>
                <a:cs typeface="Arial"/>
              </a:rPr>
              <a:t> </a:t>
            </a:r>
            <a:r>
              <a:rPr lang="en-US" kern="0" dirty="0" err="1">
                <a:solidFill>
                  <a:prstClr val="black"/>
                </a:solidFill>
                <a:ea typeface="ＭＳ Ｐゴシック"/>
                <a:cs typeface="Arial"/>
              </a:rPr>
              <a:t>pemajuan</a:t>
            </a:r>
            <a:r>
              <a:rPr lang="en-US" kern="0" dirty="0">
                <a:solidFill>
                  <a:prstClr val="black"/>
                </a:solidFill>
                <a:ea typeface="ＭＳ Ｐゴシック"/>
                <a:cs typeface="Arial"/>
              </a:rPr>
              <a:t> IPTEK</a:t>
            </a:r>
          </a:p>
        </p:txBody>
      </p:sp>
      <p:sp>
        <p:nvSpPr>
          <p:cNvPr id="21" name="Round Diagonal Corner Rectangle 20"/>
          <p:cNvSpPr/>
          <p:nvPr/>
        </p:nvSpPr>
        <p:spPr bwMode="auto">
          <a:xfrm>
            <a:off x="685522" y="3531824"/>
            <a:ext cx="1751706" cy="1687876"/>
          </a:xfrm>
          <a:prstGeom prst="round2DiagRect">
            <a:avLst/>
          </a:prstGeom>
          <a:gradFill rotWithShape="1">
            <a:gsLst>
              <a:gs pos="38000">
                <a:srgbClr val="70A525">
                  <a:satMod val="120000"/>
                </a:srgbClr>
              </a:gs>
              <a:gs pos="100000">
                <a:srgbClr val="70A525">
                  <a:shade val="60000"/>
                  <a:satMod val="180000"/>
                  <a:lumMod val="70000"/>
                </a:srgbClr>
              </a:gs>
            </a:gsLst>
            <a:lin ang="4680000" scaled="0"/>
          </a:gradFill>
          <a:ln>
            <a:noFill/>
            <a:headEnd type="none" w="med" len="med"/>
            <a:tailEnd type="none" w="med" len="med"/>
          </a:ln>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p:spPr>
        <p:txBody>
          <a:bodyPr lIns="83472" tIns="41736" rIns="83472" bIns="41736" anchor="ctr"/>
          <a:lstStyle/>
          <a:p>
            <a:pPr algn="ctr" eaLnBrk="0" hangingPunct="0">
              <a:defRPr/>
            </a:pPr>
            <a:r>
              <a:rPr lang="en-US" sz="1500" kern="0" dirty="0" err="1">
                <a:solidFill>
                  <a:prstClr val="black"/>
                </a:solidFill>
                <a:ea typeface="ＭＳ Ｐゴシック"/>
                <a:cs typeface="Arial"/>
              </a:rPr>
              <a:t>Menumbuhkan</a:t>
            </a:r>
            <a:r>
              <a:rPr lang="en-US" sz="1500" kern="0" dirty="0">
                <a:solidFill>
                  <a:prstClr val="black"/>
                </a:solidFill>
                <a:ea typeface="ＭＳ Ｐゴシック"/>
                <a:cs typeface="Arial"/>
              </a:rPr>
              <a:t> </a:t>
            </a:r>
            <a:r>
              <a:rPr lang="en-US" sz="1500" kern="0" dirty="0" err="1">
                <a:solidFill>
                  <a:prstClr val="black"/>
                </a:solidFill>
                <a:ea typeface="ＭＳ Ｐゴシック"/>
                <a:cs typeface="Arial"/>
              </a:rPr>
              <a:t>kemampuan</a:t>
            </a:r>
            <a:r>
              <a:rPr lang="en-US" sz="1500" kern="0" dirty="0">
                <a:solidFill>
                  <a:prstClr val="black"/>
                </a:solidFill>
                <a:ea typeface="ＭＳ Ｐゴシック"/>
                <a:cs typeface="Arial"/>
              </a:rPr>
              <a:t> </a:t>
            </a:r>
            <a:r>
              <a:rPr lang="en-US" sz="1500" kern="0" dirty="0" err="1">
                <a:solidFill>
                  <a:prstClr val="black"/>
                </a:solidFill>
                <a:ea typeface="ＭＳ Ｐゴシック"/>
                <a:cs typeface="Arial"/>
              </a:rPr>
              <a:t>perekayasaan</a:t>
            </a:r>
            <a:r>
              <a:rPr lang="en-US" sz="1500" kern="0" dirty="0">
                <a:solidFill>
                  <a:prstClr val="black"/>
                </a:solidFill>
                <a:ea typeface="ＭＳ Ｐゴシック"/>
                <a:cs typeface="Arial"/>
              </a:rPr>
              <a:t>, </a:t>
            </a:r>
            <a:r>
              <a:rPr lang="en-US" sz="1500" kern="0" dirty="0" err="1">
                <a:solidFill>
                  <a:prstClr val="black"/>
                </a:solidFill>
                <a:ea typeface="ＭＳ Ｐゴシック"/>
                <a:cs typeface="Arial"/>
              </a:rPr>
              <a:t>inovasi</a:t>
            </a:r>
            <a:r>
              <a:rPr lang="en-US" sz="1500" kern="0" dirty="0">
                <a:solidFill>
                  <a:prstClr val="black"/>
                </a:solidFill>
                <a:ea typeface="ＭＳ Ｐゴシック"/>
                <a:cs typeface="Arial"/>
              </a:rPr>
              <a:t> </a:t>
            </a:r>
            <a:r>
              <a:rPr lang="en-US" sz="1500" kern="0" dirty="0" err="1">
                <a:solidFill>
                  <a:prstClr val="black"/>
                </a:solidFill>
                <a:ea typeface="ＭＳ Ｐゴシック"/>
                <a:cs typeface="Arial"/>
              </a:rPr>
              <a:t>dan</a:t>
            </a:r>
            <a:r>
              <a:rPr lang="en-US" sz="1500" kern="0" dirty="0">
                <a:solidFill>
                  <a:prstClr val="black"/>
                </a:solidFill>
                <a:ea typeface="ＭＳ Ｐゴシック"/>
                <a:cs typeface="Arial"/>
              </a:rPr>
              <a:t> </a:t>
            </a:r>
            <a:r>
              <a:rPr lang="en-US" sz="1500" kern="0" dirty="0" err="1">
                <a:solidFill>
                  <a:prstClr val="black"/>
                </a:solidFill>
                <a:ea typeface="ＭＳ Ｐゴシック"/>
                <a:cs typeface="Arial"/>
              </a:rPr>
              <a:t>difusi</a:t>
            </a:r>
            <a:r>
              <a:rPr lang="en-US" sz="1500" kern="0" dirty="0">
                <a:solidFill>
                  <a:prstClr val="black"/>
                </a:solidFill>
                <a:ea typeface="ＭＳ Ｐゴシック"/>
                <a:cs typeface="Arial"/>
              </a:rPr>
              <a:t> </a:t>
            </a:r>
            <a:r>
              <a:rPr lang="en-US" sz="1500" kern="0" dirty="0" err="1">
                <a:solidFill>
                  <a:prstClr val="black"/>
                </a:solidFill>
                <a:ea typeface="ＭＳ Ｐゴシック"/>
                <a:cs typeface="Arial"/>
              </a:rPr>
              <a:t>teknologi</a:t>
            </a:r>
            <a:endParaRPr lang="en-US" sz="1500" kern="0" dirty="0">
              <a:solidFill>
                <a:prstClr val="black"/>
              </a:solidFill>
              <a:ea typeface="ＭＳ Ｐゴシック"/>
              <a:cs typeface="Arial"/>
            </a:endParaRPr>
          </a:p>
        </p:txBody>
      </p:sp>
      <p:sp>
        <p:nvSpPr>
          <p:cNvPr id="22" name="Round Diagonal Corner Rectangle 21"/>
          <p:cNvSpPr/>
          <p:nvPr/>
        </p:nvSpPr>
        <p:spPr bwMode="auto">
          <a:xfrm>
            <a:off x="6794695" y="3531824"/>
            <a:ext cx="2008027" cy="1687876"/>
          </a:xfrm>
          <a:prstGeom prst="round2DiagRect">
            <a:avLst/>
          </a:prstGeom>
          <a:gradFill rotWithShape="1">
            <a:gsLst>
              <a:gs pos="38000">
                <a:srgbClr val="A5D848">
                  <a:satMod val="120000"/>
                </a:srgbClr>
              </a:gs>
              <a:gs pos="100000">
                <a:srgbClr val="A5D848">
                  <a:shade val="60000"/>
                  <a:satMod val="180000"/>
                  <a:lumMod val="70000"/>
                </a:srgbClr>
              </a:gs>
            </a:gsLst>
            <a:lin ang="4680000" scaled="0"/>
          </a:gradFill>
          <a:ln>
            <a:noFill/>
            <a:headEnd type="none" w="med" len="med"/>
            <a:tailEnd type="none" w="med" len="med"/>
          </a:ln>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p:spPr>
        <p:txBody>
          <a:bodyPr lIns="83472" tIns="41736" rIns="83472" bIns="41736" anchor="ctr"/>
          <a:lstStyle/>
          <a:p>
            <a:pPr algn="ctr" eaLnBrk="0" hangingPunct="0">
              <a:defRPr/>
            </a:pPr>
            <a:r>
              <a:rPr lang="en-US" sz="1500" kern="0" dirty="0" err="1">
                <a:solidFill>
                  <a:prstClr val="black"/>
                </a:solidFill>
                <a:ea typeface="ＭＳ Ｐゴシック"/>
                <a:cs typeface="Arial"/>
              </a:rPr>
              <a:t>Memberi</a:t>
            </a:r>
            <a:r>
              <a:rPr lang="en-US" sz="1500" kern="0" dirty="0">
                <a:solidFill>
                  <a:prstClr val="black"/>
                </a:solidFill>
                <a:ea typeface="ＭＳ Ｐゴシック"/>
                <a:cs typeface="Arial"/>
              </a:rPr>
              <a:t> </a:t>
            </a:r>
            <a:r>
              <a:rPr lang="en-US" sz="1500" kern="0" dirty="0" err="1">
                <a:solidFill>
                  <a:prstClr val="black"/>
                </a:solidFill>
                <a:ea typeface="ＭＳ Ｐゴシック"/>
                <a:cs typeface="Arial"/>
              </a:rPr>
              <a:t>dukungan</a:t>
            </a:r>
            <a:r>
              <a:rPr lang="en-US" sz="1500" kern="0" dirty="0">
                <a:solidFill>
                  <a:prstClr val="black"/>
                </a:solidFill>
                <a:ea typeface="ＭＳ Ｐゴシック"/>
                <a:cs typeface="Arial"/>
              </a:rPr>
              <a:t> </a:t>
            </a:r>
            <a:r>
              <a:rPr lang="en-US" sz="1500" kern="0" dirty="0" err="1">
                <a:solidFill>
                  <a:prstClr val="black"/>
                </a:solidFill>
                <a:ea typeface="ＭＳ Ｐゴシック"/>
                <a:cs typeface="Arial"/>
              </a:rPr>
              <a:t>dan</a:t>
            </a:r>
            <a:r>
              <a:rPr lang="en-US" sz="1500" kern="0" dirty="0">
                <a:solidFill>
                  <a:prstClr val="black"/>
                </a:solidFill>
                <a:ea typeface="ＭＳ Ｐゴシック"/>
                <a:cs typeface="Arial"/>
              </a:rPr>
              <a:t> </a:t>
            </a:r>
            <a:r>
              <a:rPr lang="en-US" sz="1500" kern="0" dirty="0" err="1">
                <a:solidFill>
                  <a:prstClr val="black"/>
                </a:solidFill>
                <a:ea typeface="ＭＳ Ｐゴシック"/>
                <a:cs typeface="Arial"/>
              </a:rPr>
              <a:t>membentuk</a:t>
            </a:r>
            <a:r>
              <a:rPr lang="en-US" sz="1500" kern="0" dirty="0">
                <a:solidFill>
                  <a:prstClr val="black"/>
                </a:solidFill>
                <a:ea typeface="ＭＳ Ｐゴシック"/>
                <a:cs typeface="Arial"/>
              </a:rPr>
              <a:t> </a:t>
            </a:r>
            <a:r>
              <a:rPr lang="en-US" sz="1500" kern="0" dirty="0" err="1">
                <a:solidFill>
                  <a:prstClr val="black"/>
                </a:solidFill>
                <a:ea typeface="ＭＳ Ｐゴシック"/>
                <a:cs typeface="Arial"/>
              </a:rPr>
              <a:t>iklim</a:t>
            </a:r>
            <a:r>
              <a:rPr lang="en-US" sz="1500" kern="0" dirty="0">
                <a:solidFill>
                  <a:prstClr val="black"/>
                </a:solidFill>
                <a:ea typeface="ＭＳ Ｐゴシック"/>
                <a:cs typeface="Arial"/>
              </a:rPr>
              <a:t> </a:t>
            </a:r>
            <a:r>
              <a:rPr lang="en-US" sz="1500" kern="0" dirty="0" err="1">
                <a:solidFill>
                  <a:prstClr val="black"/>
                </a:solidFill>
                <a:ea typeface="ＭＳ Ｐゴシック"/>
                <a:cs typeface="Arial"/>
              </a:rPr>
              <a:t>kondusif</a:t>
            </a:r>
            <a:r>
              <a:rPr lang="en-US" sz="1500" kern="0" dirty="0">
                <a:solidFill>
                  <a:prstClr val="black"/>
                </a:solidFill>
                <a:ea typeface="ＭＳ Ｐゴシック"/>
                <a:cs typeface="Arial"/>
              </a:rPr>
              <a:t> </a:t>
            </a:r>
            <a:r>
              <a:rPr lang="en-US" sz="1500" kern="0" dirty="0" err="1">
                <a:solidFill>
                  <a:prstClr val="black"/>
                </a:solidFill>
                <a:ea typeface="ＭＳ Ｐゴシック"/>
                <a:cs typeface="Arial"/>
              </a:rPr>
              <a:t>bagi</a:t>
            </a:r>
            <a:r>
              <a:rPr lang="en-US" sz="1500" kern="0" dirty="0">
                <a:solidFill>
                  <a:prstClr val="black"/>
                </a:solidFill>
                <a:ea typeface="ＭＳ Ｐゴシック"/>
                <a:cs typeface="Arial"/>
              </a:rPr>
              <a:t> </a:t>
            </a:r>
            <a:r>
              <a:rPr lang="en-US" sz="1500" kern="0" dirty="0" err="1">
                <a:solidFill>
                  <a:prstClr val="black"/>
                </a:solidFill>
                <a:ea typeface="ＭＳ Ｐゴシック"/>
                <a:cs typeface="Arial"/>
              </a:rPr>
              <a:t>penguasaan</a:t>
            </a:r>
            <a:r>
              <a:rPr lang="en-US" sz="1500" kern="0" dirty="0">
                <a:solidFill>
                  <a:prstClr val="black"/>
                </a:solidFill>
                <a:ea typeface="ＭＳ Ｐゴシック"/>
                <a:cs typeface="Arial"/>
              </a:rPr>
              <a:t>, </a:t>
            </a:r>
            <a:r>
              <a:rPr lang="en-US" sz="1500" kern="0" dirty="0" err="1">
                <a:solidFill>
                  <a:prstClr val="black"/>
                </a:solidFill>
                <a:ea typeface="ＭＳ Ｐゴシック"/>
                <a:cs typeface="Arial"/>
              </a:rPr>
              <a:t>pemanfaatan</a:t>
            </a:r>
            <a:r>
              <a:rPr lang="en-US" sz="1500" kern="0" dirty="0">
                <a:solidFill>
                  <a:prstClr val="black"/>
                </a:solidFill>
                <a:ea typeface="ＭＳ Ｐゴシック"/>
                <a:cs typeface="Arial"/>
              </a:rPr>
              <a:t> </a:t>
            </a:r>
            <a:r>
              <a:rPr lang="en-US" sz="1500" kern="0" dirty="0" err="1">
                <a:solidFill>
                  <a:prstClr val="black"/>
                </a:solidFill>
                <a:ea typeface="ＭＳ Ｐゴシック"/>
                <a:cs typeface="Arial"/>
              </a:rPr>
              <a:t>dan</a:t>
            </a:r>
            <a:r>
              <a:rPr lang="en-US" sz="1500" kern="0" dirty="0">
                <a:solidFill>
                  <a:prstClr val="black"/>
                </a:solidFill>
                <a:ea typeface="ＭＳ Ｐゴシック"/>
                <a:cs typeface="Arial"/>
              </a:rPr>
              <a:t> </a:t>
            </a:r>
            <a:r>
              <a:rPr lang="en-US" sz="1500" kern="0" dirty="0" err="1">
                <a:solidFill>
                  <a:prstClr val="black"/>
                </a:solidFill>
                <a:ea typeface="ＭＳ Ｐゴシック"/>
                <a:cs typeface="Arial"/>
              </a:rPr>
              <a:t>pemajuan</a:t>
            </a:r>
            <a:r>
              <a:rPr lang="en-US" sz="1500" kern="0" dirty="0">
                <a:solidFill>
                  <a:prstClr val="black"/>
                </a:solidFill>
                <a:ea typeface="ＭＳ Ｐゴシック"/>
                <a:cs typeface="Arial"/>
              </a:rPr>
              <a:t> IPTEK</a:t>
            </a:r>
          </a:p>
        </p:txBody>
      </p:sp>
      <p:sp>
        <p:nvSpPr>
          <p:cNvPr id="24" name="Quad Arrow Callout 23"/>
          <p:cNvSpPr/>
          <p:nvPr/>
        </p:nvSpPr>
        <p:spPr bwMode="auto">
          <a:xfrm>
            <a:off x="3513897" y="2472209"/>
            <a:ext cx="2215662" cy="1524000"/>
          </a:xfrm>
          <a:prstGeom prst="quadArrowCallout">
            <a:avLst/>
          </a:prstGeom>
          <a:solidFill>
            <a:srgbClr val="0070C0"/>
          </a:solidFill>
          <a:ln>
            <a:headEnd type="none" w="med" len="med"/>
            <a:tailEnd type="none" w="med" len="med"/>
          </a:ln>
          <a:effectLst>
            <a:glow rad="101600">
              <a:schemeClr val="accent4">
                <a:satMod val="175000"/>
                <a:alpha val="40000"/>
              </a:schemeClr>
            </a:glow>
          </a:effectLst>
          <a:scene3d>
            <a:camera prst="orthographicFront"/>
            <a:lightRig rig="threePt" dir="t"/>
          </a:scene3d>
          <a:sp3d>
            <a:bevelT prst="convex"/>
          </a:sp3d>
        </p:spPr>
        <p:style>
          <a:lnRef idx="2">
            <a:schemeClr val="accent6"/>
          </a:lnRef>
          <a:fillRef idx="1">
            <a:schemeClr val="lt1"/>
          </a:fillRef>
          <a:effectRef idx="0">
            <a:schemeClr val="accent6"/>
          </a:effectRef>
          <a:fontRef idx="minor">
            <a:schemeClr val="dk1"/>
          </a:fontRef>
        </p:style>
        <p:txBody>
          <a:bodyPr lIns="83472" tIns="41736" rIns="83472" bIns="41736" anchor="ctr"/>
          <a:lstStyle/>
          <a:p>
            <a:pPr algn="ctr" eaLnBrk="0" hangingPunct="0">
              <a:defRPr/>
            </a:pPr>
            <a:r>
              <a:rPr lang="en-US" kern="0" dirty="0" err="1">
                <a:solidFill>
                  <a:schemeClr val="bg1"/>
                </a:solidFill>
                <a:ea typeface="ＭＳ Ｐゴシック"/>
                <a:cs typeface="Arial"/>
              </a:rPr>
              <a:t>saling</a:t>
            </a:r>
            <a:r>
              <a:rPr lang="en-US" kern="0" dirty="0">
                <a:solidFill>
                  <a:schemeClr val="bg1"/>
                </a:solidFill>
                <a:ea typeface="ＭＳ Ｐゴシック"/>
                <a:cs typeface="Arial"/>
              </a:rPr>
              <a:t> </a:t>
            </a:r>
            <a:r>
              <a:rPr lang="en-US" kern="0" dirty="0" err="1">
                <a:solidFill>
                  <a:schemeClr val="bg1"/>
                </a:solidFill>
                <a:ea typeface="ＭＳ Ｐゴシック"/>
                <a:cs typeface="Arial"/>
              </a:rPr>
              <a:t>interaksi</a:t>
            </a:r>
            <a:endParaRPr lang="en-US" kern="0" dirty="0">
              <a:solidFill>
                <a:schemeClr val="bg1"/>
              </a:solidFill>
              <a:ea typeface="ＭＳ Ｐゴシック"/>
              <a:cs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590800" y="419100"/>
            <a:ext cx="6530975" cy="406400"/>
          </a:xfrm>
        </p:spPr>
        <p:txBody>
          <a:bodyPr/>
          <a:lstStyle/>
          <a:p>
            <a:r>
              <a:rPr lang="en-US" sz="2800">
                <a:latin typeface="Arial" charset="0"/>
              </a:rPr>
              <a:t>CORE BUSINESS PROCESS PENDIDIKAN TINGGI</a:t>
            </a:r>
          </a:p>
        </p:txBody>
      </p:sp>
      <p:sp>
        <p:nvSpPr>
          <p:cNvPr id="5" name="Rounded Rectangle 4"/>
          <p:cNvSpPr/>
          <p:nvPr/>
        </p:nvSpPr>
        <p:spPr>
          <a:xfrm>
            <a:off x="7202488" y="3352800"/>
            <a:ext cx="2170112" cy="7794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cxnSp>
        <p:nvCxnSpPr>
          <p:cNvPr id="6" name="Straight Connector 5"/>
          <p:cNvCxnSpPr>
            <a:stCxn id="5" idx="0"/>
            <a:endCxn id="5" idx="2"/>
          </p:cNvCxnSpPr>
          <p:nvPr/>
        </p:nvCxnSpPr>
        <p:spPr>
          <a:xfrm>
            <a:off x="8286750" y="3352800"/>
            <a:ext cx="0" cy="77946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9701" name="TextBox 6"/>
          <p:cNvSpPr txBox="1">
            <a:spLocks noChangeArrowheads="1"/>
          </p:cNvSpPr>
          <p:nvPr/>
        </p:nvSpPr>
        <p:spPr bwMode="auto">
          <a:xfrm>
            <a:off x="7353300" y="3819525"/>
            <a:ext cx="9112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id-ID" sz="1200"/>
              <a:t>INDUSTRI</a:t>
            </a:r>
          </a:p>
        </p:txBody>
      </p:sp>
      <p:sp>
        <p:nvSpPr>
          <p:cNvPr id="29702" name="TextBox 7"/>
          <p:cNvSpPr txBox="1">
            <a:spLocks noChangeArrowheads="1"/>
          </p:cNvSpPr>
          <p:nvPr/>
        </p:nvSpPr>
        <p:spPr bwMode="auto">
          <a:xfrm>
            <a:off x="7226300" y="3429000"/>
            <a:ext cx="11525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id-ID" sz="1100"/>
              <a:t>MASYARAKAT</a:t>
            </a:r>
          </a:p>
        </p:txBody>
      </p:sp>
      <p:grpSp>
        <p:nvGrpSpPr>
          <p:cNvPr id="2" name="Group 22"/>
          <p:cNvGrpSpPr/>
          <p:nvPr/>
        </p:nvGrpSpPr>
        <p:grpSpPr>
          <a:xfrm>
            <a:off x="5311490" y="2116287"/>
            <a:ext cx="982909" cy="723653"/>
            <a:chOff x="5827389" y="3152035"/>
            <a:chExt cx="936104" cy="868384"/>
          </a:xfrm>
          <a:solidFill>
            <a:srgbClr val="FFC000"/>
          </a:solidFill>
        </p:grpSpPr>
        <p:sp>
          <p:nvSpPr>
            <p:cNvPr id="10" name="Oval 9"/>
            <p:cNvSpPr/>
            <p:nvPr/>
          </p:nvSpPr>
          <p:spPr>
            <a:xfrm>
              <a:off x="5827389" y="3152035"/>
              <a:ext cx="936104" cy="8683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1" name="TextBox 10"/>
            <p:cNvSpPr txBox="1"/>
            <p:nvPr/>
          </p:nvSpPr>
          <p:spPr>
            <a:xfrm>
              <a:off x="5944768" y="3423031"/>
              <a:ext cx="759537" cy="332399"/>
            </a:xfrm>
            <a:prstGeom prst="rect">
              <a:avLst/>
            </a:prstGeom>
            <a:grpFill/>
            <a:ln>
              <a:noFill/>
            </a:ln>
          </p:spPr>
          <p:txBody>
            <a:bodyPr wrap="none">
              <a:spAutoFit/>
            </a:bodyPr>
            <a:lstStyle/>
            <a:p>
              <a:pPr>
                <a:defRPr/>
              </a:pPr>
              <a:r>
                <a:rPr lang="id-ID" sz="1200" dirty="0"/>
                <a:t>INOVASI</a:t>
              </a:r>
            </a:p>
          </p:txBody>
        </p:sp>
      </p:grpSp>
      <p:grpSp>
        <p:nvGrpSpPr>
          <p:cNvPr id="3" name="Group 21"/>
          <p:cNvGrpSpPr/>
          <p:nvPr/>
        </p:nvGrpSpPr>
        <p:grpSpPr>
          <a:xfrm>
            <a:off x="5105400" y="4914900"/>
            <a:ext cx="1219200" cy="718120"/>
            <a:chOff x="3770053" y="4803790"/>
            <a:chExt cx="987237" cy="861744"/>
          </a:xfrm>
          <a:solidFill>
            <a:schemeClr val="accent5">
              <a:lumMod val="75000"/>
            </a:schemeClr>
          </a:solidFill>
        </p:grpSpPr>
        <p:sp>
          <p:nvSpPr>
            <p:cNvPr id="13" name="Oval 12"/>
            <p:cNvSpPr/>
            <p:nvPr/>
          </p:nvSpPr>
          <p:spPr>
            <a:xfrm>
              <a:off x="3770053" y="4803790"/>
              <a:ext cx="987237" cy="861744"/>
            </a:xfrm>
            <a:prstGeom prst="ellipse">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4" name="TextBox 13"/>
            <p:cNvSpPr txBox="1"/>
            <p:nvPr/>
          </p:nvSpPr>
          <p:spPr>
            <a:xfrm>
              <a:off x="3893458" y="4981316"/>
              <a:ext cx="757390" cy="517066"/>
            </a:xfrm>
            <a:prstGeom prst="rect">
              <a:avLst/>
            </a:prstGeom>
            <a:solidFill>
              <a:srgbClr val="9966FF"/>
            </a:solidFill>
            <a:ln>
              <a:noFill/>
            </a:ln>
          </p:spPr>
          <p:txBody>
            <a:bodyPr>
              <a:spAutoFit/>
            </a:bodyPr>
            <a:lstStyle/>
            <a:p>
              <a:pPr algn="ctr">
                <a:defRPr/>
              </a:pPr>
              <a:r>
                <a:rPr lang="id-ID" sz="1100" dirty="0"/>
                <a:t>SKILL</a:t>
              </a:r>
            </a:p>
            <a:p>
              <a:pPr algn="ctr">
                <a:defRPr/>
              </a:pPr>
              <a:r>
                <a:rPr lang="id-ID" sz="1100" dirty="0"/>
                <a:t>WORKER</a:t>
              </a:r>
            </a:p>
          </p:txBody>
        </p:sp>
      </p:grpSp>
      <p:cxnSp>
        <p:nvCxnSpPr>
          <p:cNvPr id="15" name="Elbow Connector 14"/>
          <p:cNvCxnSpPr>
            <a:endCxn id="5" idx="1"/>
          </p:cNvCxnSpPr>
          <p:nvPr/>
        </p:nvCxnSpPr>
        <p:spPr>
          <a:xfrm flipV="1">
            <a:off x="6294438" y="3743325"/>
            <a:ext cx="908050" cy="1527175"/>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a:endCxn id="5" idx="1"/>
          </p:cNvCxnSpPr>
          <p:nvPr/>
        </p:nvCxnSpPr>
        <p:spPr>
          <a:xfrm>
            <a:off x="6294438" y="2478088"/>
            <a:ext cx="908050" cy="1265237"/>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4" name="Group 28"/>
          <p:cNvGrpSpPr/>
          <p:nvPr/>
        </p:nvGrpSpPr>
        <p:grpSpPr>
          <a:xfrm>
            <a:off x="321336" y="952500"/>
            <a:ext cx="4510125" cy="3060340"/>
            <a:chOff x="395536" y="548680"/>
            <a:chExt cx="4295357" cy="3672408"/>
          </a:xfrm>
          <a:solidFill>
            <a:schemeClr val="tx2">
              <a:lumMod val="20000"/>
              <a:lumOff val="80000"/>
            </a:schemeClr>
          </a:solidFill>
        </p:grpSpPr>
        <p:sp>
          <p:nvSpPr>
            <p:cNvPr id="18" name="Rectangle 17"/>
            <p:cNvSpPr/>
            <p:nvPr/>
          </p:nvSpPr>
          <p:spPr>
            <a:xfrm>
              <a:off x="395536" y="548680"/>
              <a:ext cx="4295357" cy="36724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dirty="0"/>
            </a:p>
          </p:txBody>
        </p:sp>
        <p:grpSp>
          <p:nvGrpSpPr>
            <p:cNvPr id="7" name="Group 19"/>
            <p:cNvGrpSpPr/>
            <p:nvPr/>
          </p:nvGrpSpPr>
          <p:grpSpPr>
            <a:xfrm>
              <a:off x="3347864" y="3142203"/>
              <a:ext cx="936104" cy="868384"/>
              <a:chOff x="3347864" y="3142203"/>
              <a:chExt cx="936104" cy="868384"/>
            </a:xfrm>
            <a:grpFill/>
          </p:grpSpPr>
          <p:sp>
            <p:nvSpPr>
              <p:cNvPr id="30" name="Oval 29"/>
              <p:cNvSpPr/>
              <p:nvPr/>
            </p:nvSpPr>
            <p:spPr>
              <a:xfrm>
                <a:off x="3347864" y="3142203"/>
                <a:ext cx="936104" cy="8683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31" name="TextBox 30"/>
              <p:cNvSpPr txBox="1"/>
              <p:nvPr/>
            </p:nvSpPr>
            <p:spPr>
              <a:xfrm>
                <a:off x="3419872" y="3440034"/>
                <a:ext cx="847750" cy="332399"/>
              </a:xfrm>
              <a:prstGeom prst="rect">
                <a:avLst/>
              </a:prstGeom>
              <a:grpFill/>
            </p:spPr>
            <p:txBody>
              <a:bodyPr wrap="none">
                <a:spAutoFit/>
              </a:bodyPr>
              <a:lstStyle/>
              <a:p>
                <a:pPr>
                  <a:defRPr/>
                </a:pPr>
                <a:r>
                  <a:rPr lang="id-ID" sz="1200" dirty="0"/>
                  <a:t>ABDIMAS</a:t>
                </a:r>
              </a:p>
            </p:txBody>
          </p:sp>
        </p:grpSp>
        <p:grpSp>
          <p:nvGrpSpPr>
            <p:cNvPr id="8" name="Group 19"/>
            <p:cNvGrpSpPr/>
            <p:nvPr/>
          </p:nvGrpSpPr>
          <p:grpSpPr>
            <a:xfrm>
              <a:off x="2051720" y="908720"/>
              <a:ext cx="1031046" cy="868384"/>
              <a:chOff x="2051720" y="908720"/>
              <a:chExt cx="1031046" cy="868384"/>
            </a:xfrm>
            <a:grpFill/>
          </p:grpSpPr>
          <p:sp>
            <p:nvSpPr>
              <p:cNvPr id="28" name="Oval 27"/>
              <p:cNvSpPr/>
              <p:nvPr/>
            </p:nvSpPr>
            <p:spPr>
              <a:xfrm>
                <a:off x="2051720" y="908720"/>
                <a:ext cx="936104" cy="8683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9" name="TextBox 28"/>
              <p:cNvSpPr txBox="1"/>
              <p:nvPr/>
            </p:nvSpPr>
            <p:spPr>
              <a:xfrm>
                <a:off x="2051720" y="1191452"/>
                <a:ext cx="1031046" cy="332399"/>
              </a:xfrm>
              <a:prstGeom prst="rect">
                <a:avLst/>
              </a:prstGeom>
              <a:grpFill/>
            </p:spPr>
            <p:txBody>
              <a:bodyPr wrap="none">
                <a:spAutoFit/>
              </a:bodyPr>
              <a:lstStyle/>
              <a:p>
                <a:pPr>
                  <a:defRPr/>
                </a:pPr>
                <a:r>
                  <a:rPr lang="id-ID" sz="1200" dirty="0"/>
                  <a:t>PENELITIAN</a:t>
                </a:r>
              </a:p>
            </p:txBody>
          </p:sp>
        </p:grpSp>
        <p:grpSp>
          <p:nvGrpSpPr>
            <p:cNvPr id="9" name="Group 20"/>
            <p:cNvGrpSpPr/>
            <p:nvPr/>
          </p:nvGrpSpPr>
          <p:grpSpPr>
            <a:xfrm>
              <a:off x="461616" y="3141599"/>
              <a:ext cx="1071694" cy="868384"/>
              <a:chOff x="461616" y="3141599"/>
              <a:chExt cx="1071694" cy="868384"/>
            </a:xfrm>
            <a:grpFill/>
          </p:grpSpPr>
          <p:sp>
            <p:nvSpPr>
              <p:cNvPr id="26" name="Oval 25"/>
              <p:cNvSpPr/>
              <p:nvPr/>
            </p:nvSpPr>
            <p:spPr>
              <a:xfrm>
                <a:off x="500459" y="3141599"/>
                <a:ext cx="936104" cy="8683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7" name="TextBox 26"/>
              <p:cNvSpPr txBox="1"/>
              <p:nvPr/>
            </p:nvSpPr>
            <p:spPr>
              <a:xfrm>
                <a:off x="461616" y="3437291"/>
                <a:ext cx="1071694" cy="332399"/>
              </a:xfrm>
              <a:prstGeom prst="rect">
                <a:avLst/>
              </a:prstGeom>
              <a:grpFill/>
            </p:spPr>
            <p:txBody>
              <a:bodyPr wrap="none">
                <a:spAutoFit/>
              </a:bodyPr>
              <a:lstStyle/>
              <a:p>
                <a:pPr>
                  <a:defRPr/>
                </a:pPr>
                <a:r>
                  <a:rPr lang="id-ID" sz="1200" dirty="0"/>
                  <a:t>PENDIDIKAN</a:t>
                </a:r>
              </a:p>
            </p:txBody>
          </p:sp>
        </p:grpSp>
        <p:cxnSp>
          <p:nvCxnSpPr>
            <p:cNvPr id="22" name="Straight Arrow Connector 21"/>
            <p:cNvCxnSpPr>
              <a:stCxn id="28" idx="3"/>
            </p:cNvCxnSpPr>
            <p:nvPr/>
          </p:nvCxnSpPr>
          <p:spPr>
            <a:xfrm flipH="1">
              <a:off x="1115617" y="1649932"/>
              <a:ext cx="1073192" cy="1491667"/>
            </a:xfrm>
            <a:prstGeom prst="straightConnector1">
              <a:avLst/>
            </a:prstGeom>
            <a:grpFill/>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8" idx="5"/>
              <a:endCxn id="30" idx="0"/>
            </p:cNvCxnSpPr>
            <p:nvPr/>
          </p:nvCxnSpPr>
          <p:spPr>
            <a:xfrm>
              <a:off x="2850735" y="1649932"/>
              <a:ext cx="965181" cy="1492271"/>
            </a:xfrm>
            <a:prstGeom prst="straightConnector1">
              <a:avLst/>
            </a:prstGeom>
            <a:grpFill/>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a:off x="1540930" y="3575792"/>
              <a:ext cx="1911301" cy="604"/>
            </a:xfrm>
            <a:prstGeom prst="bentConnector3">
              <a:avLst/>
            </a:prstGeom>
            <a:grpFill/>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64930" y="640120"/>
              <a:ext cx="1596571" cy="443198"/>
            </a:xfrm>
            <a:prstGeom prst="rect">
              <a:avLst/>
            </a:prstGeom>
            <a:grpFill/>
          </p:spPr>
          <p:txBody>
            <a:bodyPr>
              <a:spAutoFit/>
            </a:bodyPr>
            <a:lstStyle/>
            <a:p>
              <a:pPr algn="r">
                <a:defRPr/>
              </a:pPr>
              <a:r>
                <a:rPr lang="id-ID" dirty="0"/>
                <a:t>TRIDHARMA</a:t>
              </a:r>
            </a:p>
          </p:txBody>
        </p:sp>
      </p:grpSp>
      <p:cxnSp>
        <p:nvCxnSpPr>
          <p:cNvPr id="32" name="Elbow Connector 31"/>
          <p:cNvCxnSpPr/>
          <p:nvPr/>
        </p:nvCxnSpPr>
        <p:spPr>
          <a:xfrm rot="16200000" flipH="1">
            <a:off x="3100388" y="3262312"/>
            <a:ext cx="1258888" cy="2735263"/>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5" idx="1"/>
            <a:endCxn id="5" idx="3"/>
          </p:cNvCxnSpPr>
          <p:nvPr/>
        </p:nvCxnSpPr>
        <p:spPr>
          <a:xfrm>
            <a:off x="7202488" y="3743325"/>
            <a:ext cx="217011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8312150" y="3603625"/>
            <a:ext cx="1049338" cy="304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200" b="1" dirty="0">
                <a:solidFill>
                  <a:schemeClr val="tx1"/>
                </a:solidFill>
              </a:rPr>
              <a:t>DAYA SAING</a:t>
            </a:r>
          </a:p>
        </p:txBody>
      </p:sp>
      <p:cxnSp>
        <p:nvCxnSpPr>
          <p:cNvPr id="35" name="Elbow Connector 34"/>
          <p:cNvCxnSpPr/>
          <p:nvPr/>
        </p:nvCxnSpPr>
        <p:spPr>
          <a:xfrm flipV="1">
            <a:off x="4830763" y="2478088"/>
            <a:ext cx="481012" cy="4762"/>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062038" y="342900"/>
            <a:ext cx="8081962" cy="406400"/>
          </a:xfrm>
        </p:spPr>
        <p:txBody>
          <a:bodyPr/>
          <a:lstStyle/>
          <a:p>
            <a:r>
              <a:rPr lang="en-US" sz="2400">
                <a:latin typeface="Lucida Sans" charset="0"/>
              </a:rPr>
              <a:t>Penataan Kelembagaan berbasis</a:t>
            </a:r>
            <a:br>
              <a:rPr lang="en-US" sz="2400">
                <a:latin typeface="Lucida Sans" charset="0"/>
              </a:rPr>
            </a:br>
            <a:r>
              <a:rPr lang="en-US" sz="2400">
                <a:latin typeface="Lucida Sans" charset="0"/>
              </a:rPr>
              <a:t>Tingkat Kesiapan Teknologi (TKT)</a:t>
            </a:r>
          </a:p>
        </p:txBody>
      </p:sp>
      <p:pic>
        <p:nvPicPr>
          <p:cNvPr id="30723"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 y="1333500"/>
            <a:ext cx="784225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321050" y="3300413"/>
            <a:ext cx="5683250"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p:cNvPicPr>
            <a:picLocks noGrp="1" noChangeAspect="1" noChangeArrowheads="1"/>
          </p:cNvPicPr>
          <p:nvPr>
            <p:ph sz="half" idx="1"/>
          </p:nvPr>
        </p:nvPicPr>
        <p:blipFill>
          <a:blip r:embed="rId5" cstate="email">
            <a:extLst>
              <a:ext uri="{28A0092B-C50C-407E-A947-70E740481C1C}">
                <a14:useLocalDpi xmlns:a14="http://schemas.microsoft.com/office/drawing/2010/main" val="0"/>
              </a:ext>
            </a:extLst>
          </a:blip>
          <a:srcRect/>
          <a:stretch>
            <a:fillRect/>
          </a:stretch>
        </p:blipFill>
        <p:spPr>
          <a:xfrm>
            <a:off x="4410075" y="3144838"/>
            <a:ext cx="4733925" cy="2327275"/>
          </a:xfrm>
        </p:spPr>
      </p:pic>
      <p:pic>
        <p:nvPicPr>
          <p:cNvPr id="30726" name="Picture 8"/>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00088" y="3298825"/>
            <a:ext cx="21034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8307C25-1408-864C-B5F3-5E3A310B5DF2}" type="slidenum">
              <a:rPr lang="en-US">
                <a:solidFill>
                  <a:srgbClr val="FFFFFF"/>
                </a:solidFill>
                <a:latin typeface="Arial Black" charset="0"/>
                <a:cs typeface="Arial" charset="0"/>
              </a:rPr>
              <a:pPr eaLnBrk="1" hangingPunct="1"/>
              <a:t>24</a:t>
            </a:fld>
            <a:endParaRPr lang="en-US">
              <a:solidFill>
                <a:srgbClr val="FFFFFF"/>
              </a:solidFill>
              <a:latin typeface="Arial Black" charset="0"/>
              <a:cs typeface="Arial" charset="0"/>
            </a:endParaRPr>
          </a:p>
        </p:txBody>
      </p:sp>
      <p:sp>
        <p:nvSpPr>
          <p:cNvPr id="31747" name="Title 3"/>
          <p:cNvSpPr>
            <a:spLocks noGrp="1"/>
          </p:cNvSpPr>
          <p:nvPr>
            <p:ph type="title"/>
          </p:nvPr>
        </p:nvSpPr>
        <p:spPr/>
        <p:txBody>
          <a:bodyPr/>
          <a:lstStyle/>
          <a:p>
            <a:r>
              <a:rPr lang="en-US">
                <a:latin typeface="Arial" charset="0"/>
              </a:rPr>
              <a:t>PERGURUAN TINGGI</a:t>
            </a:r>
          </a:p>
        </p:txBody>
      </p:sp>
      <p:sp>
        <p:nvSpPr>
          <p:cNvPr id="5" name="Rectangle 3"/>
          <p:cNvSpPr txBox="1">
            <a:spLocks noChangeArrowheads="1"/>
          </p:cNvSpPr>
          <p:nvPr/>
        </p:nvSpPr>
        <p:spPr bwMode="gray">
          <a:xfrm>
            <a:off x="577850" y="1387475"/>
            <a:ext cx="8642350" cy="3984625"/>
          </a:xfrm>
          <a:prstGeom prst="rect">
            <a:avLst/>
          </a:prstGeom>
          <a:ln w="25400" cap="flat" cmpd="sng" algn="ctr">
            <a:solidFill>
              <a:schemeClr val="accent6"/>
            </a:solidFill>
            <a:prstDash val="solid"/>
            <a:miter lim="800000"/>
            <a:headEnd/>
            <a:tailEnd/>
          </a:ln>
        </p:spPr>
        <p:style>
          <a:lnRef idx="2">
            <a:schemeClr val="accent6"/>
          </a:lnRef>
          <a:fillRef idx="1">
            <a:schemeClr val="lt1"/>
          </a:fillRef>
          <a:effectRef idx="0">
            <a:schemeClr val="accent6"/>
          </a:effectRef>
          <a:fontRef idx="minor">
            <a:schemeClr val="dk1"/>
          </a:fontRef>
        </p:style>
        <p:txBody>
          <a:bodyPr lIns="91417" tIns="45708" rIns="91417" bIns="45708" anchor="ctr">
            <a:normAutofit/>
          </a:bodyPr>
          <a:lstStyle>
            <a:lvl1pPr marL="312738" indent="-312738" defTabSz="835025" eaLnBrk="0" hangingPunct="0">
              <a:defRPr>
                <a:solidFill>
                  <a:schemeClr val="tx1"/>
                </a:solidFill>
                <a:latin typeface="Arial" charset="0"/>
                <a:ea typeface="ＭＳ Ｐゴシック" charset="0"/>
                <a:cs typeface="ＭＳ Ｐゴシック" charset="0"/>
              </a:defRPr>
            </a:lvl1pPr>
            <a:lvl2pPr marL="742950" indent="-285750" defTabSz="835025" eaLnBrk="0" hangingPunct="0">
              <a:defRPr>
                <a:solidFill>
                  <a:schemeClr val="tx1"/>
                </a:solidFill>
                <a:latin typeface="Arial" charset="0"/>
                <a:ea typeface="ＭＳ Ｐゴシック" charset="0"/>
              </a:defRPr>
            </a:lvl2pPr>
            <a:lvl3pPr marL="1143000" indent="-228600" defTabSz="835025" eaLnBrk="0" hangingPunct="0">
              <a:defRPr>
                <a:solidFill>
                  <a:schemeClr val="tx1"/>
                </a:solidFill>
                <a:latin typeface="Arial" charset="0"/>
                <a:ea typeface="ＭＳ Ｐゴシック" charset="0"/>
              </a:defRPr>
            </a:lvl3pPr>
            <a:lvl4pPr marL="1600200" indent="-228600" defTabSz="835025" eaLnBrk="0" hangingPunct="0">
              <a:defRPr>
                <a:solidFill>
                  <a:schemeClr val="tx1"/>
                </a:solidFill>
                <a:latin typeface="Arial" charset="0"/>
                <a:ea typeface="ＭＳ Ｐゴシック" charset="0"/>
              </a:defRPr>
            </a:lvl4pPr>
            <a:lvl5pPr marL="2057400" indent="-228600" defTabSz="835025" eaLnBrk="0" hangingPunct="0">
              <a:defRPr>
                <a:solidFill>
                  <a:schemeClr val="tx1"/>
                </a:solidFill>
                <a:latin typeface="Arial" charset="0"/>
                <a:ea typeface="ＭＳ Ｐゴシック" charset="0"/>
              </a:defRPr>
            </a:lvl5pPr>
            <a:lvl6pPr marL="2514600" indent="-228600" defTabSz="835025" eaLnBrk="0" fontAlgn="base" hangingPunct="0">
              <a:spcBef>
                <a:spcPct val="0"/>
              </a:spcBef>
              <a:spcAft>
                <a:spcPct val="0"/>
              </a:spcAft>
              <a:defRPr>
                <a:solidFill>
                  <a:schemeClr val="tx1"/>
                </a:solidFill>
                <a:latin typeface="Arial" charset="0"/>
                <a:ea typeface="ＭＳ Ｐゴシック" charset="0"/>
              </a:defRPr>
            </a:lvl6pPr>
            <a:lvl7pPr marL="2971800" indent="-228600" defTabSz="835025" eaLnBrk="0" fontAlgn="base" hangingPunct="0">
              <a:spcBef>
                <a:spcPct val="0"/>
              </a:spcBef>
              <a:spcAft>
                <a:spcPct val="0"/>
              </a:spcAft>
              <a:defRPr>
                <a:solidFill>
                  <a:schemeClr val="tx1"/>
                </a:solidFill>
                <a:latin typeface="Arial" charset="0"/>
                <a:ea typeface="ＭＳ Ｐゴシック" charset="0"/>
              </a:defRPr>
            </a:lvl7pPr>
            <a:lvl8pPr marL="3429000" indent="-228600" defTabSz="835025" eaLnBrk="0" fontAlgn="base" hangingPunct="0">
              <a:spcBef>
                <a:spcPct val="0"/>
              </a:spcBef>
              <a:spcAft>
                <a:spcPct val="0"/>
              </a:spcAft>
              <a:defRPr>
                <a:solidFill>
                  <a:schemeClr val="tx1"/>
                </a:solidFill>
                <a:latin typeface="Arial" charset="0"/>
                <a:ea typeface="ＭＳ Ｐゴシック" charset="0"/>
              </a:defRPr>
            </a:lvl8pPr>
            <a:lvl9pPr marL="3886200" indent="-228600" defTabSz="835025" eaLnBrk="0" fontAlgn="base" hangingPunct="0">
              <a:spcBef>
                <a:spcPct val="0"/>
              </a:spcBef>
              <a:spcAft>
                <a:spcPct val="0"/>
              </a:spcAft>
              <a:defRPr>
                <a:solidFill>
                  <a:schemeClr val="tx1"/>
                </a:solidFill>
                <a:latin typeface="Arial" charset="0"/>
                <a:ea typeface="ＭＳ Ｐゴシック" charset="0"/>
              </a:defRPr>
            </a:lvl9pPr>
          </a:lstStyle>
          <a:p>
            <a:pPr algn="just">
              <a:lnSpc>
                <a:spcPct val="80000"/>
              </a:lnSpc>
              <a:spcBef>
                <a:spcPct val="40000"/>
              </a:spcBef>
              <a:buClr>
                <a:schemeClr val="tx2"/>
              </a:buClr>
              <a:buFont typeface="Wingdings" charset="0"/>
              <a:buChar char="q"/>
            </a:pPr>
            <a:r>
              <a:rPr lang="en-US" sz="2400">
                <a:solidFill>
                  <a:srgbClr val="000000"/>
                </a:solidFill>
              </a:rPr>
              <a:t>Dengan tridarmanya, perguruan tinggi juga adalah unsur lembaga litbang dari SIN; </a:t>
            </a:r>
          </a:p>
          <a:p>
            <a:pPr algn="just">
              <a:lnSpc>
                <a:spcPct val="80000"/>
              </a:lnSpc>
              <a:spcBef>
                <a:spcPct val="40000"/>
              </a:spcBef>
              <a:buClr>
                <a:schemeClr val="tx2"/>
              </a:buClr>
              <a:buFont typeface="Wingdings" charset="0"/>
              <a:buChar char="q"/>
            </a:pPr>
            <a:r>
              <a:rPr lang="en-US" sz="2400">
                <a:solidFill>
                  <a:srgbClr val="000000"/>
                </a:solidFill>
              </a:rPr>
              <a:t>Memiliki </a:t>
            </a:r>
            <a:r>
              <a:rPr lang="ja-JP" altLang="en-US" sz="2400">
                <a:solidFill>
                  <a:srgbClr val="000000"/>
                </a:solidFill>
              </a:rPr>
              <a:t>“</a:t>
            </a:r>
            <a:r>
              <a:rPr lang="en-US" sz="2400" i="1">
                <a:solidFill>
                  <a:srgbClr val="000000"/>
                </a:solidFill>
              </a:rPr>
              <a:t>pool resources</a:t>
            </a:r>
            <a:r>
              <a:rPr lang="ja-JP" altLang="en-US" sz="2400">
                <a:solidFill>
                  <a:srgbClr val="000000"/>
                </a:solidFill>
              </a:rPr>
              <a:t>”</a:t>
            </a:r>
            <a:r>
              <a:rPr lang="en-US" sz="2400">
                <a:solidFill>
                  <a:srgbClr val="000000"/>
                </a:solidFill>
              </a:rPr>
              <a:t> yang sangat besar dan beragam;</a:t>
            </a:r>
          </a:p>
          <a:p>
            <a:pPr algn="just">
              <a:lnSpc>
                <a:spcPct val="80000"/>
              </a:lnSpc>
              <a:spcBef>
                <a:spcPct val="40000"/>
              </a:spcBef>
              <a:buClr>
                <a:schemeClr val="tx2"/>
              </a:buClr>
              <a:buFont typeface="Wingdings" charset="0"/>
              <a:buChar char="q"/>
            </a:pPr>
            <a:r>
              <a:rPr lang="en-US" sz="2400">
                <a:solidFill>
                  <a:srgbClr val="000000"/>
                </a:solidFill>
              </a:rPr>
              <a:t>Karena selalu silih berganti, mahasiswa berpotensi sebagai pembangkit ide-ide segar pengembangan iptek;</a:t>
            </a:r>
          </a:p>
          <a:p>
            <a:pPr algn="just">
              <a:lnSpc>
                <a:spcPct val="80000"/>
              </a:lnSpc>
              <a:spcBef>
                <a:spcPct val="40000"/>
              </a:spcBef>
              <a:buClr>
                <a:schemeClr val="tx2"/>
              </a:buClr>
              <a:buFont typeface="Wingdings" charset="0"/>
              <a:buChar char="q"/>
            </a:pPr>
            <a:r>
              <a:rPr lang="en-US" sz="2400">
                <a:solidFill>
                  <a:srgbClr val="000000"/>
                </a:solidFill>
              </a:rPr>
              <a:t>Negara maju memiliki mekanisme memanen ide-ide segar dari mahasiswa </a:t>
            </a:r>
            <a:r>
              <a:rPr lang="en-US" sz="2400">
                <a:solidFill>
                  <a:srgbClr val="000000"/>
                </a:solidFill>
                <a:sym typeface="Wingdings" charset="0"/>
              </a:rPr>
              <a:t> sumber </a:t>
            </a:r>
            <a:r>
              <a:rPr lang="en-US" sz="2400" i="1">
                <a:solidFill>
                  <a:srgbClr val="000000"/>
                </a:solidFill>
                <a:sym typeface="Wingdings" charset="0"/>
              </a:rPr>
              <a:t>invensi</a:t>
            </a:r>
            <a:r>
              <a:rPr lang="en-US" sz="2400">
                <a:solidFill>
                  <a:srgbClr val="000000"/>
                </a:solidFill>
                <a:sym typeface="Wingdings" charset="0"/>
              </a:rPr>
              <a:t>;</a:t>
            </a:r>
            <a:endParaRPr lang="en-US" sz="2400">
              <a:solidFill>
                <a:srgbClr val="000000"/>
              </a:solidFill>
            </a:endParaRPr>
          </a:p>
          <a:p>
            <a:pPr algn="just">
              <a:lnSpc>
                <a:spcPct val="80000"/>
              </a:lnSpc>
              <a:spcBef>
                <a:spcPct val="40000"/>
              </a:spcBef>
              <a:buClr>
                <a:schemeClr val="tx2"/>
              </a:buClr>
              <a:buFont typeface="Wingdings" charset="0"/>
              <a:buChar char="q"/>
            </a:pPr>
            <a:r>
              <a:rPr lang="en-US" sz="2400">
                <a:solidFill>
                  <a:srgbClr val="000000"/>
                </a:solidFill>
              </a:rPr>
              <a:t>Oleh karena itu perlu ada kebijakan agar Perguruan Tinggi lebih terintgrasi dalam SIN;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2819400" y="165100"/>
            <a:ext cx="6302375" cy="406400"/>
          </a:xfrm>
        </p:spPr>
        <p:txBody>
          <a:bodyPr/>
          <a:lstStyle/>
          <a:p>
            <a:r>
              <a:rPr lang="en-US" sz="2800">
                <a:latin typeface="Arial" charset="0"/>
              </a:rPr>
              <a:t>LEMBAGA RISET PEMERINTAH</a:t>
            </a:r>
          </a:p>
        </p:txBody>
      </p:sp>
      <p:sp>
        <p:nvSpPr>
          <p:cNvPr id="4" name="Rectangle 3"/>
          <p:cNvSpPr>
            <a:spLocks noChangeArrowheads="1"/>
          </p:cNvSpPr>
          <p:nvPr/>
        </p:nvSpPr>
        <p:spPr bwMode="auto">
          <a:xfrm>
            <a:off x="4397375" y="3671888"/>
            <a:ext cx="3640138" cy="1130300"/>
          </a:xfrm>
          <a:prstGeom prst="rect">
            <a:avLst/>
          </a:prstGeom>
          <a:solidFill>
            <a:srgbClr val="FFFF00"/>
          </a:solidFill>
          <a:ln w="9525">
            <a:solidFill>
              <a:srgbClr val="A8C0BC"/>
            </a:solidFill>
            <a:miter lim="800000"/>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endParaRPr lang="id-ID">
              <a:solidFill>
                <a:prstClr val="black"/>
              </a:solidFill>
              <a:latin typeface="Calibri"/>
              <a:ea typeface="+mn-ea"/>
              <a:cs typeface="+mn-cs"/>
            </a:endParaRPr>
          </a:p>
        </p:txBody>
      </p:sp>
      <p:sp>
        <p:nvSpPr>
          <p:cNvPr id="7" name="Rectangle 6"/>
          <p:cNvSpPr/>
          <p:nvPr/>
        </p:nvSpPr>
        <p:spPr>
          <a:xfrm>
            <a:off x="933450" y="1600200"/>
            <a:ext cx="598488" cy="944563"/>
          </a:xfrm>
          <a:prstGeom prst="rect">
            <a:avLst/>
          </a:prstGeom>
        </p:spPr>
        <p:style>
          <a:lnRef idx="2">
            <a:schemeClr val="accent4"/>
          </a:lnRef>
          <a:fillRef idx="1">
            <a:schemeClr val="lt1"/>
          </a:fillRef>
          <a:effectRef idx="0">
            <a:schemeClr val="accent4"/>
          </a:effectRef>
          <a:fontRef idx="minor">
            <a:schemeClr val="dk1"/>
          </a:fontRef>
        </p:style>
        <p:txBody>
          <a:bodyPr vert="vert" anchor="ctr"/>
          <a:lstStyle/>
          <a:p>
            <a:pPr algn="ctr" fontAlgn="auto">
              <a:spcBef>
                <a:spcPts val="0"/>
              </a:spcBef>
              <a:spcAft>
                <a:spcPts val="0"/>
              </a:spcAft>
              <a:defRPr/>
            </a:pPr>
            <a:r>
              <a:rPr lang="en-US" sz="1050" b="1" dirty="0">
                <a:solidFill>
                  <a:prstClr val="black"/>
                </a:solidFill>
                <a:latin typeface="Calibri"/>
              </a:rPr>
              <a:t>KEMENTERIAN</a:t>
            </a:r>
            <a:r>
              <a:rPr lang="id-ID" sz="1050" b="1" dirty="0">
                <a:solidFill>
                  <a:prstClr val="black"/>
                </a:solidFill>
                <a:latin typeface="Calibri"/>
              </a:rPr>
              <a:t> LAIN</a:t>
            </a:r>
            <a:endParaRPr lang="en-US" sz="1050" b="1" dirty="0">
              <a:solidFill>
                <a:prstClr val="black"/>
              </a:solidFill>
              <a:latin typeface="Calibri"/>
            </a:endParaRPr>
          </a:p>
        </p:txBody>
      </p:sp>
      <p:sp>
        <p:nvSpPr>
          <p:cNvPr id="8" name="Rectangle 7"/>
          <p:cNvSpPr>
            <a:spLocks noChangeArrowheads="1"/>
          </p:cNvSpPr>
          <p:nvPr/>
        </p:nvSpPr>
        <p:spPr bwMode="auto">
          <a:xfrm>
            <a:off x="6376988" y="1898650"/>
            <a:ext cx="996950" cy="444500"/>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r>
              <a:rPr lang="en-US" b="1">
                <a:solidFill>
                  <a:prstClr val="black"/>
                </a:solidFill>
                <a:latin typeface="Calibri"/>
                <a:ea typeface="+mn-ea"/>
                <a:cs typeface="+mn-cs"/>
              </a:rPr>
              <a:t>D R N</a:t>
            </a:r>
          </a:p>
        </p:txBody>
      </p:sp>
      <p:sp>
        <p:nvSpPr>
          <p:cNvPr id="9" name="Rectangle 8"/>
          <p:cNvSpPr>
            <a:spLocks noChangeArrowheads="1"/>
          </p:cNvSpPr>
          <p:nvPr/>
        </p:nvSpPr>
        <p:spPr bwMode="auto">
          <a:xfrm>
            <a:off x="2540000" y="2759075"/>
            <a:ext cx="1003300" cy="385763"/>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r>
              <a:rPr lang="en-US" b="1" dirty="0">
                <a:solidFill>
                  <a:prstClr val="black"/>
                </a:solidFill>
                <a:latin typeface="Calibri"/>
                <a:ea typeface="+mn-ea"/>
                <a:cs typeface="+mn-cs"/>
              </a:rPr>
              <a:t>AIPI</a:t>
            </a:r>
          </a:p>
        </p:txBody>
      </p:sp>
      <p:sp>
        <p:nvSpPr>
          <p:cNvPr id="10" name="Rectangle 9"/>
          <p:cNvSpPr/>
          <p:nvPr/>
        </p:nvSpPr>
        <p:spPr>
          <a:xfrm>
            <a:off x="933450" y="3806825"/>
            <a:ext cx="598488" cy="881063"/>
          </a:xfrm>
          <a:prstGeom prst="rect">
            <a:avLst/>
          </a:prstGeom>
        </p:spPr>
        <p:style>
          <a:lnRef idx="2">
            <a:schemeClr val="accent4"/>
          </a:lnRef>
          <a:fillRef idx="1">
            <a:schemeClr val="lt1"/>
          </a:fillRef>
          <a:effectRef idx="0">
            <a:schemeClr val="accent4"/>
          </a:effectRef>
          <a:fontRef idx="minor">
            <a:schemeClr val="dk1"/>
          </a:fontRef>
        </p:style>
        <p:txBody>
          <a:bodyPr vert="vert" anchor="ctr"/>
          <a:lstStyle/>
          <a:p>
            <a:pPr algn="ctr" fontAlgn="auto">
              <a:spcBef>
                <a:spcPts val="0"/>
              </a:spcBef>
              <a:spcAft>
                <a:spcPts val="0"/>
              </a:spcAft>
              <a:defRPr/>
            </a:pPr>
            <a:r>
              <a:rPr lang="en-US" sz="1200" b="1" dirty="0">
                <a:solidFill>
                  <a:prstClr val="black"/>
                </a:solidFill>
                <a:latin typeface="Calibri"/>
              </a:rPr>
              <a:t>LEMLIT KEMEN-TERIAN</a:t>
            </a:r>
          </a:p>
        </p:txBody>
      </p:sp>
      <p:sp>
        <p:nvSpPr>
          <p:cNvPr id="11" name="Rectangle 10"/>
          <p:cNvSpPr>
            <a:spLocks noChangeArrowheads="1"/>
          </p:cNvSpPr>
          <p:nvPr/>
        </p:nvSpPr>
        <p:spPr bwMode="auto">
          <a:xfrm>
            <a:off x="6865938" y="882650"/>
            <a:ext cx="1481137" cy="300038"/>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r>
              <a:rPr lang="en-US" b="1">
                <a:solidFill>
                  <a:prstClr val="black"/>
                </a:solidFill>
                <a:latin typeface="Calibri"/>
                <a:ea typeface="+mn-ea"/>
                <a:cs typeface="+mn-cs"/>
              </a:rPr>
              <a:t>K I N</a:t>
            </a:r>
          </a:p>
        </p:txBody>
      </p:sp>
      <p:sp>
        <p:nvSpPr>
          <p:cNvPr id="12" name="Rectangle 11"/>
          <p:cNvSpPr/>
          <p:nvPr/>
        </p:nvSpPr>
        <p:spPr>
          <a:xfrm>
            <a:off x="87313" y="3806825"/>
            <a:ext cx="603250" cy="881063"/>
          </a:xfrm>
          <a:prstGeom prst="rect">
            <a:avLst/>
          </a:prstGeom>
        </p:spPr>
        <p:style>
          <a:lnRef idx="2">
            <a:schemeClr val="accent4"/>
          </a:lnRef>
          <a:fillRef idx="1">
            <a:schemeClr val="lt1"/>
          </a:fillRef>
          <a:effectRef idx="0">
            <a:schemeClr val="accent4"/>
          </a:effectRef>
          <a:fontRef idx="minor">
            <a:schemeClr val="dk1"/>
          </a:fontRef>
        </p:style>
        <p:txBody>
          <a:bodyPr vert="vert" anchor="ctr"/>
          <a:lstStyle/>
          <a:p>
            <a:pPr algn="ctr" fontAlgn="auto">
              <a:spcBef>
                <a:spcPts val="0"/>
              </a:spcBef>
              <a:spcAft>
                <a:spcPts val="0"/>
              </a:spcAft>
              <a:defRPr/>
            </a:pPr>
            <a:r>
              <a:rPr lang="en-US" sz="1100" b="1" dirty="0">
                <a:solidFill>
                  <a:prstClr val="black"/>
                </a:solidFill>
                <a:latin typeface="Calibri"/>
              </a:rPr>
              <a:t>PERGURUAN TINGGI</a:t>
            </a:r>
          </a:p>
        </p:txBody>
      </p:sp>
      <p:sp>
        <p:nvSpPr>
          <p:cNvPr id="13" name="Rectangle 12"/>
          <p:cNvSpPr>
            <a:spLocks noChangeArrowheads="1"/>
          </p:cNvSpPr>
          <p:nvPr/>
        </p:nvSpPr>
        <p:spPr bwMode="auto">
          <a:xfrm>
            <a:off x="7858125" y="1866900"/>
            <a:ext cx="1655763" cy="222250"/>
          </a:xfrm>
          <a:prstGeom prst="rect">
            <a:avLst/>
          </a:prstGeom>
          <a:solidFill>
            <a:srgbClr val="FFCC00"/>
          </a:solidFill>
          <a:ln w="9525">
            <a:solidFill>
              <a:srgbClr val="BE6133"/>
            </a:solidFill>
            <a:miter lim="800000"/>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r>
              <a:rPr lang="en-US" b="1">
                <a:solidFill>
                  <a:prstClr val="black"/>
                </a:solidFill>
                <a:latin typeface="Calibri"/>
                <a:ea typeface="+mn-ea"/>
                <a:cs typeface="+mn-cs"/>
              </a:rPr>
              <a:t>ARN</a:t>
            </a:r>
          </a:p>
        </p:txBody>
      </p:sp>
      <p:sp>
        <p:nvSpPr>
          <p:cNvPr id="14" name="Rectangle 13"/>
          <p:cNvSpPr>
            <a:spLocks noChangeArrowheads="1"/>
          </p:cNvSpPr>
          <p:nvPr/>
        </p:nvSpPr>
        <p:spPr bwMode="auto">
          <a:xfrm>
            <a:off x="7858125" y="2139950"/>
            <a:ext cx="1655763" cy="1341438"/>
          </a:xfrm>
          <a:prstGeom prst="rect">
            <a:avLst/>
          </a:prstGeom>
          <a:solidFill>
            <a:srgbClr val="FFC000"/>
          </a:solidFill>
          <a:ln w="9525">
            <a:solidFill>
              <a:srgbClr val="BE6133"/>
            </a:solidFill>
            <a:miter lim="800000"/>
            <a:headEnd/>
            <a:tailEnd/>
          </a:ln>
          <a:effectLst>
            <a:outerShdw blurRad="63500" dist="20000" dir="5400000" rotWithShape="0">
              <a:srgbClr val="000000">
                <a:alpha val="37999"/>
              </a:srgbClr>
            </a:outerShdw>
          </a:effectLst>
        </p:spPr>
        <p:txBody>
          <a:bodyPr/>
          <a:lstStyle/>
          <a:p>
            <a:pPr marL="166688" indent="-166688" fontAlgn="auto">
              <a:spcBef>
                <a:spcPts val="0"/>
              </a:spcBef>
              <a:spcAft>
                <a:spcPts val="0"/>
              </a:spcAft>
              <a:buFontTx/>
              <a:buAutoNum type="arabicPeriod"/>
              <a:defRPr/>
            </a:pPr>
            <a:r>
              <a:rPr lang="en-US" sz="1200" dirty="0" err="1">
                <a:solidFill>
                  <a:prstClr val="black"/>
                </a:solidFill>
                <a:latin typeface="Calibri"/>
                <a:ea typeface="+mn-ea"/>
                <a:cs typeface="+mn-cs"/>
              </a:rPr>
              <a:t>Pangan</a:t>
            </a:r>
            <a:endParaRPr lang="en-US" sz="1200" dirty="0">
              <a:solidFill>
                <a:prstClr val="black"/>
              </a:solidFill>
              <a:latin typeface="Calibri"/>
              <a:ea typeface="+mn-ea"/>
              <a:cs typeface="+mn-cs"/>
            </a:endParaRPr>
          </a:p>
          <a:p>
            <a:pPr marL="166688" indent="-166688" fontAlgn="auto">
              <a:spcBef>
                <a:spcPts val="0"/>
              </a:spcBef>
              <a:spcAft>
                <a:spcPts val="0"/>
              </a:spcAft>
              <a:buFontTx/>
              <a:buAutoNum type="arabicPeriod"/>
              <a:defRPr/>
            </a:pPr>
            <a:r>
              <a:rPr lang="en-US" sz="1200" dirty="0" err="1">
                <a:solidFill>
                  <a:prstClr val="black"/>
                </a:solidFill>
                <a:latin typeface="Calibri"/>
                <a:ea typeface="+mn-ea"/>
                <a:cs typeface="+mn-cs"/>
              </a:rPr>
              <a:t>Energi</a:t>
            </a:r>
            <a:endParaRPr lang="en-US" sz="1200" dirty="0">
              <a:solidFill>
                <a:prstClr val="black"/>
              </a:solidFill>
              <a:latin typeface="Calibri"/>
              <a:ea typeface="+mn-ea"/>
              <a:cs typeface="+mn-cs"/>
            </a:endParaRPr>
          </a:p>
          <a:p>
            <a:pPr marL="166688" indent="-166688" fontAlgn="auto">
              <a:spcBef>
                <a:spcPts val="0"/>
              </a:spcBef>
              <a:spcAft>
                <a:spcPts val="0"/>
              </a:spcAft>
              <a:buFontTx/>
              <a:buAutoNum type="arabicPeriod"/>
              <a:defRPr/>
            </a:pPr>
            <a:r>
              <a:rPr lang="en-US" sz="1200" dirty="0" err="1">
                <a:solidFill>
                  <a:prstClr val="black"/>
                </a:solidFill>
                <a:latin typeface="Calibri"/>
                <a:ea typeface="+mn-ea"/>
                <a:cs typeface="+mn-cs"/>
              </a:rPr>
              <a:t>Kesehatan</a:t>
            </a:r>
            <a:r>
              <a:rPr lang="en-US" sz="1200" dirty="0">
                <a:solidFill>
                  <a:prstClr val="black"/>
                </a:solidFill>
                <a:latin typeface="Calibri"/>
                <a:ea typeface="+mn-ea"/>
                <a:cs typeface="+mn-cs"/>
              </a:rPr>
              <a:t>  </a:t>
            </a:r>
            <a:r>
              <a:rPr lang="en-US" sz="1200" dirty="0" err="1">
                <a:solidFill>
                  <a:prstClr val="black"/>
                </a:solidFill>
                <a:latin typeface="Calibri"/>
                <a:ea typeface="+mn-ea"/>
                <a:cs typeface="+mn-cs"/>
              </a:rPr>
              <a:t>Obat</a:t>
            </a:r>
            <a:endParaRPr lang="en-US" sz="1200" dirty="0">
              <a:solidFill>
                <a:prstClr val="black"/>
              </a:solidFill>
              <a:latin typeface="Calibri"/>
              <a:ea typeface="+mn-ea"/>
              <a:cs typeface="+mn-cs"/>
            </a:endParaRPr>
          </a:p>
          <a:p>
            <a:pPr marL="166688" indent="-166688" fontAlgn="auto">
              <a:spcBef>
                <a:spcPts val="0"/>
              </a:spcBef>
              <a:spcAft>
                <a:spcPts val="0"/>
              </a:spcAft>
              <a:buFontTx/>
              <a:buAutoNum type="arabicPeriod"/>
              <a:defRPr/>
            </a:pPr>
            <a:r>
              <a:rPr lang="en-US" sz="1200" dirty="0" err="1">
                <a:solidFill>
                  <a:prstClr val="black"/>
                </a:solidFill>
                <a:latin typeface="Calibri"/>
                <a:ea typeface="+mn-ea"/>
                <a:cs typeface="+mn-cs"/>
              </a:rPr>
              <a:t>Transportasi</a:t>
            </a:r>
            <a:endParaRPr lang="en-US" sz="1200" dirty="0">
              <a:solidFill>
                <a:prstClr val="black"/>
              </a:solidFill>
              <a:latin typeface="Calibri"/>
              <a:ea typeface="+mn-ea"/>
              <a:cs typeface="+mn-cs"/>
            </a:endParaRPr>
          </a:p>
          <a:p>
            <a:pPr marL="166688" indent="-166688" fontAlgn="auto">
              <a:spcBef>
                <a:spcPts val="0"/>
              </a:spcBef>
              <a:spcAft>
                <a:spcPts val="0"/>
              </a:spcAft>
              <a:buFontTx/>
              <a:buAutoNum type="arabicPeriod"/>
              <a:defRPr/>
            </a:pPr>
            <a:r>
              <a:rPr lang="en-US" sz="1200" dirty="0" err="1">
                <a:solidFill>
                  <a:prstClr val="black"/>
                </a:solidFill>
                <a:latin typeface="Calibri"/>
                <a:ea typeface="+mn-ea"/>
                <a:cs typeface="+mn-cs"/>
              </a:rPr>
              <a:t>Manufaktur</a:t>
            </a:r>
            <a:endParaRPr lang="en-US" sz="1200" dirty="0">
              <a:solidFill>
                <a:prstClr val="black"/>
              </a:solidFill>
              <a:latin typeface="Calibri"/>
              <a:ea typeface="+mn-ea"/>
              <a:cs typeface="+mn-cs"/>
            </a:endParaRPr>
          </a:p>
          <a:p>
            <a:pPr marL="166688" indent="-166688" fontAlgn="auto">
              <a:spcBef>
                <a:spcPts val="0"/>
              </a:spcBef>
              <a:spcAft>
                <a:spcPts val="0"/>
              </a:spcAft>
              <a:buFontTx/>
              <a:buAutoNum type="arabicPeriod"/>
              <a:defRPr/>
            </a:pPr>
            <a:r>
              <a:rPr lang="en-US" sz="1200" dirty="0">
                <a:solidFill>
                  <a:prstClr val="black"/>
                </a:solidFill>
                <a:latin typeface="Calibri"/>
                <a:ea typeface="+mn-ea"/>
                <a:cs typeface="+mn-cs"/>
              </a:rPr>
              <a:t>ICT</a:t>
            </a:r>
          </a:p>
          <a:p>
            <a:pPr marL="166688" indent="-166688" fontAlgn="auto">
              <a:spcBef>
                <a:spcPts val="0"/>
              </a:spcBef>
              <a:spcAft>
                <a:spcPts val="0"/>
              </a:spcAft>
              <a:buFontTx/>
              <a:buAutoNum type="arabicPeriod"/>
              <a:defRPr/>
            </a:pPr>
            <a:r>
              <a:rPr lang="en-US" sz="1200" dirty="0">
                <a:solidFill>
                  <a:prstClr val="black"/>
                </a:solidFill>
                <a:latin typeface="Calibri"/>
                <a:ea typeface="+mn-ea"/>
                <a:cs typeface="+mn-cs"/>
              </a:rPr>
              <a:t>Material </a:t>
            </a:r>
            <a:r>
              <a:rPr lang="en-US" sz="1200" dirty="0" err="1">
                <a:solidFill>
                  <a:prstClr val="black"/>
                </a:solidFill>
                <a:latin typeface="Calibri"/>
                <a:ea typeface="+mn-ea"/>
                <a:cs typeface="+mn-cs"/>
              </a:rPr>
              <a:t>Maju</a:t>
            </a:r>
            <a:endParaRPr lang="en-US" sz="1200" dirty="0">
              <a:solidFill>
                <a:prstClr val="black"/>
              </a:solidFill>
              <a:latin typeface="Calibri"/>
              <a:ea typeface="+mn-ea"/>
              <a:cs typeface="+mn-cs"/>
            </a:endParaRPr>
          </a:p>
        </p:txBody>
      </p:sp>
      <p:cxnSp>
        <p:nvCxnSpPr>
          <p:cNvPr id="15" name="Elbow Connector 14"/>
          <p:cNvCxnSpPr>
            <a:endCxn id="97" idx="0"/>
          </p:cNvCxnSpPr>
          <p:nvPr/>
        </p:nvCxnSpPr>
        <p:spPr>
          <a:xfrm rot="5400000">
            <a:off x="4460875" y="1284288"/>
            <a:ext cx="835025" cy="530225"/>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a:endCxn id="7" idx="0"/>
          </p:cNvCxnSpPr>
          <p:nvPr/>
        </p:nvCxnSpPr>
        <p:spPr>
          <a:xfrm rot="5400000">
            <a:off x="2954338" y="-588962"/>
            <a:ext cx="468312" cy="3910012"/>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4" idx="3"/>
            <a:endCxn id="11" idx="1"/>
          </p:cNvCxnSpPr>
          <p:nvPr/>
        </p:nvCxnSpPr>
        <p:spPr>
          <a:xfrm flipV="1">
            <a:off x="6372225" y="1031875"/>
            <a:ext cx="493713" cy="166688"/>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7" idx="3"/>
            <a:endCxn id="8" idx="1"/>
          </p:cNvCxnSpPr>
          <p:nvPr/>
        </p:nvCxnSpPr>
        <p:spPr>
          <a:xfrm flipV="1">
            <a:off x="5448300" y="2120900"/>
            <a:ext cx="928688" cy="30163"/>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8" idx="0"/>
            <a:endCxn id="13" idx="0"/>
          </p:cNvCxnSpPr>
          <p:nvPr/>
        </p:nvCxnSpPr>
        <p:spPr>
          <a:xfrm rot="5400000" flipH="1" flipV="1">
            <a:off x="7765257" y="977106"/>
            <a:ext cx="31750" cy="1811337"/>
          </a:xfrm>
          <a:prstGeom prst="bentConnector3">
            <a:avLst>
              <a:gd name="adj1" fmla="val 700000"/>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7" idx="2"/>
            <a:endCxn id="10" idx="0"/>
          </p:cNvCxnSpPr>
          <p:nvPr/>
        </p:nvCxnSpPr>
        <p:spPr>
          <a:xfrm>
            <a:off x="1233488" y="2544763"/>
            <a:ext cx="0" cy="1262062"/>
          </a:xfrm>
          <a:prstGeom prst="straightConnector1">
            <a:avLst/>
          </a:prstGeom>
          <a:ln w="28575">
            <a:prstDash val="solid"/>
            <a:tailEnd type="arrow"/>
          </a:ln>
        </p:spPr>
        <p:style>
          <a:lnRef idx="1">
            <a:schemeClr val="accent1"/>
          </a:lnRef>
          <a:fillRef idx="0">
            <a:schemeClr val="accent1"/>
          </a:fillRef>
          <a:effectRef idx="0">
            <a:schemeClr val="accent1"/>
          </a:effectRef>
          <a:fontRef idx="minor">
            <a:schemeClr val="tx1"/>
          </a:fontRef>
        </p:style>
      </p:cxnSp>
      <p:sp>
        <p:nvSpPr>
          <p:cNvPr id="21" name="Right Brace 20"/>
          <p:cNvSpPr/>
          <p:nvPr/>
        </p:nvSpPr>
        <p:spPr>
          <a:xfrm rot="5400000">
            <a:off x="1031875" y="4614863"/>
            <a:ext cx="436563" cy="598487"/>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en-US">
              <a:solidFill>
                <a:prstClr val="black"/>
              </a:solidFill>
              <a:latin typeface="Calibri"/>
            </a:endParaRPr>
          </a:p>
        </p:txBody>
      </p:sp>
      <p:sp>
        <p:nvSpPr>
          <p:cNvPr id="22" name="Right Brace 21"/>
          <p:cNvSpPr/>
          <p:nvPr/>
        </p:nvSpPr>
        <p:spPr>
          <a:xfrm rot="5400000">
            <a:off x="170656" y="4612482"/>
            <a:ext cx="436563" cy="60325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en-US">
              <a:solidFill>
                <a:prstClr val="black"/>
              </a:solidFill>
              <a:latin typeface="Calibri"/>
            </a:endParaRPr>
          </a:p>
        </p:txBody>
      </p:sp>
      <p:sp>
        <p:nvSpPr>
          <p:cNvPr id="23" name="TextBox 22"/>
          <p:cNvSpPr txBox="1"/>
          <p:nvPr/>
        </p:nvSpPr>
        <p:spPr>
          <a:xfrm>
            <a:off x="762000" y="5067300"/>
            <a:ext cx="957263" cy="600075"/>
          </a:xfrm>
          <a:prstGeom prst="rect">
            <a:avLst/>
          </a:prstGeom>
          <a:noFill/>
        </p:spPr>
        <p:txBody>
          <a:bodyPr>
            <a:spAutoFit/>
          </a:bodyPr>
          <a:lstStyle/>
          <a:p>
            <a:pPr algn="ctr" fontAlgn="auto">
              <a:spcBef>
                <a:spcPts val="0"/>
              </a:spcBef>
              <a:spcAft>
                <a:spcPts val="0"/>
              </a:spcAft>
              <a:defRPr/>
            </a:pPr>
            <a:r>
              <a:rPr lang="en-US" sz="1100" dirty="0" err="1">
                <a:solidFill>
                  <a:prstClr val="black"/>
                </a:solidFill>
                <a:latin typeface="Calibri"/>
                <a:ea typeface="+mn-ea"/>
                <a:cs typeface="+mn-cs"/>
              </a:rPr>
              <a:t>Litbangyasa</a:t>
            </a:r>
            <a:r>
              <a:rPr lang="en-US" sz="1100" dirty="0">
                <a:solidFill>
                  <a:prstClr val="black"/>
                </a:solidFill>
                <a:latin typeface="Calibri"/>
                <a:ea typeface="+mn-ea"/>
                <a:cs typeface="+mn-cs"/>
              </a:rPr>
              <a:t> </a:t>
            </a:r>
            <a:r>
              <a:rPr lang="en-US" sz="1100" dirty="0" err="1">
                <a:solidFill>
                  <a:prstClr val="black"/>
                </a:solidFill>
                <a:latin typeface="Calibri"/>
                <a:ea typeface="+mn-ea"/>
                <a:cs typeface="+mn-cs"/>
              </a:rPr>
              <a:t>Studi</a:t>
            </a:r>
            <a:r>
              <a:rPr lang="en-US" sz="1100" dirty="0">
                <a:solidFill>
                  <a:prstClr val="black"/>
                </a:solidFill>
                <a:latin typeface="Calibri"/>
                <a:ea typeface="+mn-ea"/>
                <a:cs typeface="+mn-cs"/>
              </a:rPr>
              <a:t> </a:t>
            </a:r>
            <a:r>
              <a:rPr lang="en-US" sz="1100" dirty="0" err="1">
                <a:solidFill>
                  <a:prstClr val="black"/>
                </a:solidFill>
                <a:latin typeface="Calibri"/>
                <a:ea typeface="+mn-ea"/>
                <a:cs typeface="+mn-cs"/>
              </a:rPr>
              <a:t>Kebijakan</a:t>
            </a:r>
            <a:endParaRPr lang="en-US" sz="1100" dirty="0">
              <a:solidFill>
                <a:prstClr val="black"/>
              </a:solidFill>
              <a:latin typeface="Calibri"/>
              <a:ea typeface="+mn-ea"/>
              <a:cs typeface="+mn-cs"/>
            </a:endParaRPr>
          </a:p>
        </p:txBody>
      </p:sp>
      <p:sp>
        <p:nvSpPr>
          <p:cNvPr id="24" name="TextBox 23"/>
          <p:cNvSpPr txBox="1"/>
          <p:nvPr/>
        </p:nvSpPr>
        <p:spPr>
          <a:xfrm>
            <a:off x="-152400" y="5067300"/>
            <a:ext cx="1014413" cy="577850"/>
          </a:xfrm>
          <a:prstGeom prst="rect">
            <a:avLst/>
          </a:prstGeom>
          <a:noFill/>
        </p:spPr>
        <p:txBody>
          <a:bodyPr>
            <a:spAutoFit/>
          </a:bodyPr>
          <a:lstStyle/>
          <a:p>
            <a:pPr algn="ctr" fontAlgn="auto">
              <a:spcBef>
                <a:spcPts val="0"/>
              </a:spcBef>
              <a:spcAft>
                <a:spcPts val="0"/>
              </a:spcAft>
              <a:defRPr/>
            </a:pPr>
            <a:r>
              <a:rPr lang="en-US" sz="1050" dirty="0" err="1">
                <a:solidFill>
                  <a:prstClr val="black"/>
                </a:solidFill>
                <a:latin typeface="Calibri"/>
                <a:ea typeface="+mn-ea"/>
                <a:cs typeface="+mn-cs"/>
              </a:rPr>
              <a:t>Tridarma</a:t>
            </a:r>
            <a:r>
              <a:rPr lang="en-US" sz="1050" dirty="0">
                <a:solidFill>
                  <a:prstClr val="black"/>
                </a:solidFill>
                <a:latin typeface="Calibri"/>
                <a:ea typeface="+mn-ea"/>
                <a:cs typeface="+mn-cs"/>
              </a:rPr>
              <a:t> </a:t>
            </a:r>
            <a:r>
              <a:rPr lang="en-US" sz="1050" dirty="0" err="1">
                <a:solidFill>
                  <a:prstClr val="black"/>
                </a:solidFill>
                <a:latin typeface="Calibri"/>
                <a:ea typeface="+mn-ea"/>
                <a:cs typeface="+mn-cs"/>
              </a:rPr>
              <a:t>Perguruan</a:t>
            </a:r>
            <a:r>
              <a:rPr lang="en-US" sz="1050" dirty="0">
                <a:solidFill>
                  <a:prstClr val="black"/>
                </a:solidFill>
                <a:latin typeface="Calibri"/>
                <a:ea typeface="+mn-ea"/>
                <a:cs typeface="+mn-cs"/>
              </a:rPr>
              <a:t> </a:t>
            </a:r>
            <a:r>
              <a:rPr lang="en-US" sz="1050" dirty="0" err="1">
                <a:solidFill>
                  <a:prstClr val="black"/>
                </a:solidFill>
                <a:latin typeface="Calibri"/>
                <a:ea typeface="+mn-ea"/>
                <a:cs typeface="+mn-cs"/>
              </a:rPr>
              <a:t>Tinggi</a:t>
            </a:r>
            <a:endParaRPr lang="en-US" sz="1050" dirty="0">
              <a:solidFill>
                <a:prstClr val="black"/>
              </a:solidFill>
              <a:latin typeface="Calibri"/>
              <a:ea typeface="+mn-ea"/>
              <a:cs typeface="+mn-cs"/>
            </a:endParaRPr>
          </a:p>
        </p:txBody>
      </p:sp>
      <p:cxnSp>
        <p:nvCxnSpPr>
          <p:cNvPr id="25" name="Elbow Connector 24"/>
          <p:cNvCxnSpPr>
            <a:endCxn id="61" idx="0"/>
          </p:cNvCxnSpPr>
          <p:nvPr/>
        </p:nvCxnSpPr>
        <p:spPr>
          <a:xfrm rot="16200000" flipH="1">
            <a:off x="4017963" y="3187700"/>
            <a:ext cx="1201737" cy="11113"/>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a:endCxn id="59" idx="0"/>
          </p:cNvCxnSpPr>
          <p:nvPr/>
        </p:nvCxnSpPr>
        <p:spPr>
          <a:xfrm rot="16200000" flipH="1">
            <a:off x="4252913" y="2952750"/>
            <a:ext cx="1201737" cy="481013"/>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a:endCxn id="60" idx="0"/>
          </p:cNvCxnSpPr>
          <p:nvPr/>
        </p:nvCxnSpPr>
        <p:spPr>
          <a:xfrm rot="16200000" flipH="1">
            <a:off x="4448969" y="2756694"/>
            <a:ext cx="1201737" cy="873125"/>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p:cNvCxnSpPr>
            <a:endCxn id="55" idx="0"/>
          </p:cNvCxnSpPr>
          <p:nvPr/>
        </p:nvCxnSpPr>
        <p:spPr>
          <a:xfrm rot="16200000" flipH="1">
            <a:off x="4733131" y="2472532"/>
            <a:ext cx="1201737" cy="1441450"/>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a:endCxn id="56" idx="0"/>
          </p:cNvCxnSpPr>
          <p:nvPr/>
        </p:nvCxnSpPr>
        <p:spPr>
          <a:xfrm rot="16200000" flipH="1">
            <a:off x="4928394" y="2277269"/>
            <a:ext cx="1198562" cy="1828800"/>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a:endCxn id="58" idx="0"/>
          </p:cNvCxnSpPr>
          <p:nvPr/>
        </p:nvCxnSpPr>
        <p:spPr>
          <a:xfrm rot="16200000" flipH="1">
            <a:off x="5119688" y="2085975"/>
            <a:ext cx="1198562" cy="2211388"/>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30"/>
          <p:cNvCxnSpPr>
            <a:endCxn id="57" idx="0"/>
          </p:cNvCxnSpPr>
          <p:nvPr/>
        </p:nvCxnSpPr>
        <p:spPr>
          <a:xfrm rot="16200000" flipH="1">
            <a:off x="5336381" y="1869282"/>
            <a:ext cx="1201737" cy="2647950"/>
          </a:xfrm>
          <a:prstGeom prst="bent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32797" name="Group 31"/>
          <p:cNvGrpSpPr>
            <a:grpSpLocks/>
          </p:cNvGrpSpPr>
          <p:nvPr/>
        </p:nvGrpSpPr>
        <p:grpSpPr bwMode="auto">
          <a:xfrm>
            <a:off x="3009900" y="3790950"/>
            <a:ext cx="1300163" cy="1585913"/>
            <a:chOff x="3200400" y="4500570"/>
            <a:chExt cx="1143008" cy="1904036"/>
          </a:xfrm>
        </p:grpSpPr>
        <p:sp>
          <p:nvSpPr>
            <p:cNvPr id="33" name="Rectangle 32"/>
            <p:cNvSpPr>
              <a:spLocks noChangeArrowheads="1"/>
            </p:cNvSpPr>
            <p:nvPr/>
          </p:nvSpPr>
          <p:spPr bwMode="auto">
            <a:xfrm>
              <a:off x="3200400" y="4500570"/>
              <a:ext cx="1143008" cy="1071139"/>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vert="eaVert" anchor="ctr"/>
            <a:lstStyle/>
            <a:p>
              <a:pPr algn="ctr" fontAlgn="auto">
                <a:spcBef>
                  <a:spcPts val="0"/>
                </a:spcBef>
                <a:spcAft>
                  <a:spcPts val="0"/>
                </a:spcAft>
                <a:defRPr/>
              </a:pPr>
              <a:r>
                <a:rPr lang="id-ID" sz="1600" b="1" dirty="0">
                  <a:solidFill>
                    <a:prstClr val="black"/>
                  </a:solidFill>
                  <a:latin typeface="Calibri"/>
                  <a:ea typeface="+mn-ea"/>
                  <a:cs typeface="+mn-cs"/>
                </a:rPr>
                <a:t>DEP</a:t>
              </a:r>
              <a:r>
                <a:rPr lang="en-US" sz="1600" b="1" dirty="0">
                  <a:solidFill>
                    <a:prstClr val="black"/>
                  </a:solidFill>
                  <a:latin typeface="Calibri"/>
                  <a:ea typeface="+mn-ea"/>
                  <a:cs typeface="+mn-cs"/>
                </a:rPr>
                <a:t>U</a:t>
              </a:r>
              <a:r>
                <a:rPr lang="id-ID" sz="1600" b="1" dirty="0">
                  <a:solidFill>
                    <a:prstClr val="black"/>
                  </a:solidFill>
                  <a:latin typeface="Calibri"/>
                  <a:ea typeface="+mn-ea"/>
                  <a:cs typeface="+mn-cs"/>
                </a:rPr>
                <a:t>TI MEN</a:t>
              </a:r>
              <a:r>
                <a:rPr lang="en-US" sz="1600" b="1" dirty="0">
                  <a:solidFill>
                    <a:prstClr val="black"/>
                  </a:solidFill>
                  <a:latin typeface="Calibri"/>
                  <a:ea typeface="+mn-ea"/>
                  <a:cs typeface="+mn-cs"/>
                </a:rPr>
                <a:t>TERI </a:t>
              </a:r>
              <a:r>
                <a:rPr lang="id-ID" sz="1600" b="1" dirty="0">
                  <a:solidFill>
                    <a:prstClr val="black"/>
                  </a:solidFill>
                  <a:latin typeface="Calibri"/>
                  <a:ea typeface="+mn-ea"/>
                  <a:cs typeface="+mn-cs"/>
                </a:rPr>
                <a:t>RISTEK</a:t>
              </a:r>
              <a:endParaRPr lang="en-US" sz="1600" b="1" dirty="0">
                <a:solidFill>
                  <a:prstClr val="black"/>
                </a:solidFill>
                <a:latin typeface="Calibri"/>
                <a:ea typeface="+mn-ea"/>
                <a:cs typeface="+mn-cs"/>
              </a:endParaRPr>
            </a:p>
          </p:txBody>
        </p:sp>
        <p:sp>
          <p:nvSpPr>
            <p:cNvPr id="34" name="TextBox 33"/>
            <p:cNvSpPr txBox="1"/>
            <p:nvPr/>
          </p:nvSpPr>
          <p:spPr>
            <a:xfrm>
              <a:off x="3200400" y="6072972"/>
              <a:ext cx="1006238" cy="331634"/>
            </a:xfrm>
            <a:prstGeom prst="rect">
              <a:avLst/>
            </a:prstGeom>
            <a:noFill/>
          </p:spPr>
          <p:txBody>
            <a:bodyPr wrap="none">
              <a:spAutoFit/>
            </a:bodyPr>
            <a:lstStyle/>
            <a:p>
              <a:pPr fontAlgn="auto">
                <a:spcBef>
                  <a:spcPts val="0"/>
                </a:spcBef>
                <a:spcAft>
                  <a:spcPts val="0"/>
                </a:spcAft>
                <a:defRPr/>
              </a:pPr>
              <a:r>
                <a:rPr lang="id-ID" sz="1200" dirty="0">
                  <a:solidFill>
                    <a:prstClr val="black"/>
                  </a:solidFill>
                  <a:latin typeface="Calibri"/>
                  <a:ea typeface="+mn-ea"/>
                  <a:cs typeface="+mn-cs"/>
                </a:rPr>
                <a:t>Kebijakan Iptek</a:t>
              </a:r>
            </a:p>
          </p:txBody>
        </p:sp>
        <p:sp>
          <p:nvSpPr>
            <p:cNvPr id="35" name="Right Brace 34"/>
            <p:cNvSpPr/>
            <p:nvPr/>
          </p:nvSpPr>
          <p:spPr>
            <a:xfrm rot="5400000">
              <a:off x="3543191" y="5228917"/>
              <a:ext cx="457426" cy="1143008"/>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en-US">
                <a:solidFill>
                  <a:prstClr val="black"/>
                </a:solidFill>
                <a:latin typeface="Calibri"/>
              </a:endParaRPr>
            </a:p>
          </p:txBody>
        </p:sp>
      </p:grpSp>
      <p:sp>
        <p:nvSpPr>
          <p:cNvPr id="36" name="Rectangle 35"/>
          <p:cNvSpPr/>
          <p:nvPr/>
        </p:nvSpPr>
        <p:spPr>
          <a:xfrm>
            <a:off x="87313" y="1608138"/>
            <a:ext cx="603250" cy="944562"/>
          </a:xfrm>
          <a:prstGeom prst="rect">
            <a:avLst/>
          </a:prstGeom>
        </p:spPr>
        <p:style>
          <a:lnRef idx="2">
            <a:schemeClr val="accent4"/>
          </a:lnRef>
          <a:fillRef idx="1">
            <a:schemeClr val="lt1"/>
          </a:fillRef>
          <a:effectRef idx="0">
            <a:schemeClr val="accent4"/>
          </a:effectRef>
          <a:fontRef idx="minor">
            <a:schemeClr val="dk1"/>
          </a:fontRef>
        </p:style>
        <p:txBody>
          <a:bodyPr vert="vert" anchor="ctr"/>
          <a:lstStyle/>
          <a:p>
            <a:pPr algn="ctr" fontAlgn="auto">
              <a:spcBef>
                <a:spcPts val="0"/>
              </a:spcBef>
              <a:spcAft>
                <a:spcPts val="0"/>
              </a:spcAft>
              <a:defRPr/>
            </a:pPr>
            <a:r>
              <a:rPr lang="en-US" sz="1400" b="1" dirty="0">
                <a:solidFill>
                  <a:prstClr val="black"/>
                </a:solidFill>
                <a:latin typeface="Calibri"/>
              </a:rPr>
              <a:t>KEMEN</a:t>
            </a:r>
            <a:r>
              <a:rPr lang="id-ID" sz="1400" b="1" dirty="0">
                <a:solidFill>
                  <a:prstClr val="black"/>
                </a:solidFill>
                <a:latin typeface="Calibri"/>
              </a:rPr>
              <a:t> DIKBUD</a:t>
            </a:r>
            <a:endParaRPr lang="en-US" sz="1400" b="1" dirty="0">
              <a:solidFill>
                <a:prstClr val="black"/>
              </a:solidFill>
              <a:latin typeface="Calibri"/>
            </a:endParaRPr>
          </a:p>
        </p:txBody>
      </p:sp>
      <p:cxnSp>
        <p:nvCxnSpPr>
          <p:cNvPr id="37" name="Elbow Connector 36"/>
          <p:cNvCxnSpPr>
            <a:endCxn id="36" idx="0"/>
          </p:cNvCxnSpPr>
          <p:nvPr/>
        </p:nvCxnSpPr>
        <p:spPr>
          <a:xfrm rot="5400000">
            <a:off x="2528094" y="-1007268"/>
            <a:ext cx="476250" cy="4754562"/>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6" idx="2"/>
            <a:endCxn id="12" idx="0"/>
          </p:cNvCxnSpPr>
          <p:nvPr/>
        </p:nvCxnSpPr>
        <p:spPr>
          <a:xfrm>
            <a:off x="388938" y="2552700"/>
            <a:ext cx="0" cy="12541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9" name="Rounded Rectangle 38"/>
          <p:cNvSpPr>
            <a:spLocks noChangeArrowheads="1"/>
          </p:cNvSpPr>
          <p:nvPr/>
        </p:nvSpPr>
        <p:spPr bwMode="auto">
          <a:xfrm>
            <a:off x="2540000" y="1576388"/>
            <a:ext cx="1011238" cy="917575"/>
          </a:xfrm>
          <a:prstGeom prst="roundRect">
            <a:avLst>
              <a:gd name="adj" fmla="val 16667"/>
            </a:avLst>
          </a:prstGeom>
          <a:gradFill rotWithShape="1">
            <a:gsLst>
              <a:gs pos="0">
                <a:srgbClr val="FFFFFF"/>
              </a:gs>
              <a:gs pos="35001">
                <a:srgbClr val="FFFFFF"/>
              </a:gs>
              <a:gs pos="100000">
                <a:srgbClr val="FFFFFF"/>
              </a:gs>
            </a:gsLst>
            <a:lin ang="16200000" scaled="1"/>
          </a:gradFill>
          <a:ln w="9525">
            <a:solidFill>
              <a:srgbClr val="F9F9F9"/>
            </a:solidFill>
            <a:round/>
            <a:headEnd/>
            <a:tailEnd/>
          </a:ln>
          <a:effectLst>
            <a:outerShdw blurRad="63500" dist="20000" dir="5400000" rotWithShape="0">
              <a:srgbClr val="000000">
                <a:alpha val="37999"/>
              </a:srgbClr>
            </a:outerShdw>
          </a:effectLst>
        </p:spPr>
        <p:txBody>
          <a:bodyPr vert="eaVert" anchor="ctr"/>
          <a:lstStyle/>
          <a:p>
            <a:pPr algn="ctr" fontAlgn="auto">
              <a:spcBef>
                <a:spcPts val="0"/>
              </a:spcBef>
              <a:spcAft>
                <a:spcPts val="0"/>
              </a:spcAft>
              <a:defRPr/>
            </a:pPr>
            <a:r>
              <a:rPr lang="id-ID" sz="1200" b="1" dirty="0">
                <a:solidFill>
                  <a:prstClr val="black"/>
                </a:solidFill>
                <a:latin typeface="Aharoni" pitchFamily="2" charset="-79"/>
                <a:ea typeface="+mn-ea"/>
                <a:cs typeface="Aharoni" pitchFamily="2" charset="-79"/>
              </a:rPr>
              <a:t>SEKRE</a:t>
            </a:r>
            <a:r>
              <a:rPr lang="en-US" sz="1200" b="1" dirty="0">
                <a:solidFill>
                  <a:prstClr val="black"/>
                </a:solidFill>
                <a:latin typeface="Aharoni" pitchFamily="2" charset="-79"/>
                <a:ea typeface="+mn-ea"/>
                <a:cs typeface="Aharoni" pitchFamily="2" charset="-79"/>
              </a:rPr>
              <a:t>-</a:t>
            </a:r>
            <a:r>
              <a:rPr lang="id-ID" sz="1200" b="1" dirty="0">
                <a:solidFill>
                  <a:prstClr val="black"/>
                </a:solidFill>
                <a:latin typeface="Aharoni" pitchFamily="2" charset="-79"/>
                <a:ea typeface="+mn-ea"/>
                <a:cs typeface="Aharoni" pitchFamily="2" charset="-79"/>
              </a:rPr>
              <a:t>TARI</a:t>
            </a:r>
            <a:r>
              <a:rPr lang="en-US" sz="1200" b="1" dirty="0">
                <a:solidFill>
                  <a:prstClr val="black"/>
                </a:solidFill>
                <a:latin typeface="Aharoni" pitchFamily="2" charset="-79"/>
                <a:ea typeface="+mn-ea"/>
                <a:cs typeface="Aharoni" pitchFamily="2" charset="-79"/>
              </a:rPr>
              <a:t>AT</a:t>
            </a:r>
            <a:r>
              <a:rPr lang="id-ID" sz="1200" b="1" dirty="0">
                <a:solidFill>
                  <a:prstClr val="black"/>
                </a:solidFill>
                <a:latin typeface="Aharoni" pitchFamily="2" charset="-79"/>
                <a:ea typeface="+mn-ea"/>
                <a:cs typeface="Aharoni" pitchFamily="2" charset="-79"/>
              </a:rPr>
              <a:t> NEGARA</a:t>
            </a:r>
          </a:p>
        </p:txBody>
      </p:sp>
      <p:cxnSp>
        <p:nvCxnSpPr>
          <p:cNvPr id="40" name="Elbow Connector 39"/>
          <p:cNvCxnSpPr>
            <a:endCxn id="39" idx="0"/>
          </p:cNvCxnSpPr>
          <p:nvPr/>
        </p:nvCxnSpPr>
        <p:spPr>
          <a:xfrm rot="5400000">
            <a:off x="3872707" y="305594"/>
            <a:ext cx="444500" cy="2097087"/>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9" idx="2"/>
            <a:endCxn id="9" idx="0"/>
          </p:cNvCxnSpPr>
          <p:nvPr/>
        </p:nvCxnSpPr>
        <p:spPr>
          <a:xfrm flipH="1">
            <a:off x="3041650" y="2493963"/>
            <a:ext cx="4763" cy="2651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2" name="Elbow Connector 41"/>
          <p:cNvCxnSpPr>
            <a:endCxn id="4" idx="0"/>
          </p:cNvCxnSpPr>
          <p:nvPr/>
        </p:nvCxnSpPr>
        <p:spPr>
          <a:xfrm rot="16200000" flipH="1">
            <a:off x="4410869" y="1864519"/>
            <a:ext cx="2540000" cy="1074738"/>
          </a:xfrm>
          <a:prstGeom prst="bentConnector3">
            <a:avLst>
              <a:gd name="adj1" fmla="val 9354"/>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372225" y="2341563"/>
            <a:ext cx="1001713" cy="461962"/>
          </a:xfrm>
          <a:prstGeom prst="rect">
            <a:avLst/>
          </a:prstGeom>
          <a:noFill/>
        </p:spPr>
        <p:txBody>
          <a:bodyPr>
            <a:spAutoFit/>
          </a:bodyPr>
          <a:lstStyle/>
          <a:p>
            <a:pPr algn="ctr" fontAlgn="auto">
              <a:spcBef>
                <a:spcPts val="0"/>
              </a:spcBef>
              <a:spcAft>
                <a:spcPts val="0"/>
              </a:spcAft>
              <a:defRPr/>
            </a:pPr>
            <a:r>
              <a:rPr lang="en-US" sz="1200" b="1" dirty="0">
                <a:solidFill>
                  <a:prstClr val="black"/>
                </a:solidFill>
                <a:latin typeface="Calibri"/>
                <a:ea typeface="+mn-ea"/>
                <a:cs typeface="+mn-cs"/>
              </a:rPr>
              <a:t>UU </a:t>
            </a:r>
            <a:r>
              <a:rPr lang="id-ID" sz="1200" b="1" dirty="0">
                <a:solidFill>
                  <a:prstClr val="black"/>
                </a:solidFill>
                <a:latin typeface="Calibri"/>
                <a:ea typeface="+mn-ea"/>
                <a:cs typeface="+mn-cs"/>
              </a:rPr>
              <a:t>No. 18 Th 2002</a:t>
            </a:r>
          </a:p>
        </p:txBody>
      </p:sp>
      <p:sp>
        <p:nvSpPr>
          <p:cNvPr id="44" name="TextBox 43"/>
          <p:cNvSpPr txBox="1"/>
          <p:nvPr/>
        </p:nvSpPr>
        <p:spPr>
          <a:xfrm>
            <a:off x="2347913" y="3190875"/>
            <a:ext cx="1462087" cy="276225"/>
          </a:xfrm>
          <a:prstGeom prst="rect">
            <a:avLst/>
          </a:prstGeom>
          <a:noFill/>
        </p:spPr>
        <p:txBody>
          <a:bodyPr>
            <a:spAutoFit/>
          </a:bodyPr>
          <a:lstStyle/>
          <a:p>
            <a:pPr fontAlgn="auto">
              <a:spcBef>
                <a:spcPts val="0"/>
              </a:spcBef>
              <a:spcAft>
                <a:spcPts val="0"/>
              </a:spcAft>
              <a:defRPr/>
            </a:pPr>
            <a:r>
              <a:rPr lang="en-US" sz="1200" b="1" dirty="0">
                <a:solidFill>
                  <a:prstClr val="black"/>
                </a:solidFill>
                <a:latin typeface="Calibri"/>
                <a:ea typeface="+mn-ea"/>
                <a:cs typeface="+mn-cs"/>
              </a:rPr>
              <a:t>UU </a:t>
            </a:r>
            <a:r>
              <a:rPr lang="id-ID" sz="1200" b="1" dirty="0">
                <a:solidFill>
                  <a:prstClr val="black"/>
                </a:solidFill>
                <a:latin typeface="Calibri"/>
                <a:ea typeface="+mn-ea"/>
                <a:cs typeface="+mn-cs"/>
              </a:rPr>
              <a:t>No. 8 Th 1990</a:t>
            </a:r>
          </a:p>
        </p:txBody>
      </p:sp>
      <p:sp>
        <p:nvSpPr>
          <p:cNvPr id="45" name="TextBox 44"/>
          <p:cNvSpPr txBox="1"/>
          <p:nvPr/>
        </p:nvSpPr>
        <p:spPr>
          <a:xfrm>
            <a:off x="6865938" y="1184275"/>
            <a:ext cx="1481137" cy="461963"/>
          </a:xfrm>
          <a:prstGeom prst="rect">
            <a:avLst/>
          </a:prstGeom>
          <a:noFill/>
        </p:spPr>
        <p:txBody>
          <a:bodyPr>
            <a:spAutoFit/>
          </a:bodyPr>
          <a:lstStyle/>
          <a:p>
            <a:pPr algn="ctr" fontAlgn="auto">
              <a:spcBef>
                <a:spcPts val="0"/>
              </a:spcBef>
              <a:spcAft>
                <a:spcPts val="0"/>
              </a:spcAft>
              <a:defRPr/>
            </a:pPr>
            <a:r>
              <a:rPr lang="id-ID" sz="1200" b="1" dirty="0">
                <a:solidFill>
                  <a:prstClr val="black"/>
                </a:solidFill>
                <a:latin typeface="Calibri"/>
                <a:ea typeface="+mn-ea"/>
                <a:cs typeface="+mn-cs"/>
              </a:rPr>
              <a:t>PerPres</a:t>
            </a:r>
          </a:p>
          <a:p>
            <a:pPr algn="ctr" fontAlgn="auto">
              <a:spcBef>
                <a:spcPts val="0"/>
              </a:spcBef>
              <a:spcAft>
                <a:spcPts val="0"/>
              </a:spcAft>
              <a:defRPr/>
            </a:pPr>
            <a:r>
              <a:rPr lang="id-ID" sz="1200" b="1" dirty="0">
                <a:solidFill>
                  <a:prstClr val="black"/>
                </a:solidFill>
                <a:latin typeface="Calibri"/>
                <a:ea typeface="+mn-ea"/>
                <a:cs typeface="+mn-cs"/>
              </a:rPr>
              <a:t>No. 32 Th 2010</a:t>
            </a:r>
          </a:p>
        </p:txBody>
      </p:sp>
      <p:sp>
        <p:nvSpPr>
          <p:cNvPr id="46" name="Rectangle 45"/>
          <p:cNvSpPr/>
          <p:nvPr/>
        </p:nvSpPr>
        <p:spPr>
          <a:xfrm>
            <a:off x="1751013" y="1584325"/>
            <a:ext cx="603250" cy="944563"/>
          </a:xfrm>
          <a:prstGeom prst="rect">
            <a:avLst/>
          </a:prstGeom>
        </p:spPr>
        <p:style>
          <a:lnRef idx="2">
            <a:schemeClr val="accent4"/>
          </a:lnRef>
          <a:fillRef idx="1">
            <a:schemeClr val="lt1"/>
          </a:fillRef>
          <a:effectRef idx="0">
            <a:schemeClr val="accent4"/>
          </a:effectRef>
          <a:fontRef idx="minor">
            <a:schemeClr val="dk1"/>
          </a:fontRef>
        </p:style>
        <p:txBody>
          <a:bodyPr vert="vert" anchor="ctr"/>
          <a:lstStyle/>
          <a:p>
            <a:pPr algn="ctr" fontAlgn="auto">
              <a:spcBef>
                <a:spcPts val="0"/>
              </a:spcBef>
              <a:spcAft>
                <a:spcPts val="0"/>
              </a:spcAft>
              <a:defRPr/>
            </a:pPr>
            <a:r>
              <a:rPr lang="en-US" sz="1100" b="1" dirty="0">
                <a:solidFill>
                  <a:prstClr val="black"/>
                </a:solidFill>
                <a:latin typeface="Calibri"/>
              </a:rPr>
              <a:t>KEMENTRIAN  KEUANG AN</a:t>
            </a:r>
          </a:p>
        </p:txBody>
      </p:sp>
      <p:cxnSp>
        <p:nvCxnSpPr>
          <p:cNvPr id="47" name="Elbow Connector 46"/>
          <p:cNvCxnSpPr>
            <a:stCxn id="94" idx="2"/>
            <a:endCxn id="46" idx="0"/>
          </p:cNvCxnSpPr>
          <p:nvPr/>
        </p:nvCxnSpPr>
        <p:spPr>
          <a:xfrm rot="5400000">
            <a:off x="3582195" y="-7144"/>
            <a:ext cx="61912" cy="3121025"/>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a:spLocks noChangeArrowheads="1"/>
          </p:cNvSpPr>
          <p:nvPr/>
        </p:nvSpPr>
        <p:spPr bwMode="auto">
          <a:xfrm>
            <a:off x="1751013" y="2852738"/>
            <a:ext cx="603250" cy="604837"/>
          </a:xfrm>
          <a:prstGeom prst="rect">
            <a:avLst/>
          </a:prstGeom>
          <a:gradFill rotWithShape="1">
            <a:gsLst>
              <a:gs pos="0">
                <a:srgbClr val="FFB095"/>
              </a:gs>
              <a:gs pos="35001">
                <a:srgbClr val="FFC7B5"/>
              </a:gs>
              <a:gs pos="100000">
                <a:srgbClr val="FFE8E1"/>
              </a:gs>
            </a:gsLst>
            <a:lin ang="16200000" scaled="1"/>
          </a:gradFill>
          <a:ln w="9525">
            <a:solidFill>
              <a:srgbClr val="D26C3A"/>
            </a:solidFill>
            <a:miter lim="800000"/>
            <a:headEnd/>
            <a:tailEnd/>
          </a:ln>
          <a:effectLst>
            <a:outerShdw blurRad="63500" dist="20000" dir="5400000" rotWithShape="0">
              <a:srgbClr val="000000">
                <a:alpha val="37999"/>
              </a:srgbClr>
            </a:outerShdw>
          </a:effectLst>
        </p:spPr>
        <p:txBody>
          <a:bodyPr vert="eaVert" anchor="ctr"/>
          <a:lstStyle/>
          <a:p>
            <a:pPr algn="ctr" fontAlgn="auto">
              <a:spcBef>
                <a:spcPts val="0"/>
              </a:spcBef>
              <a:spcAft>
                <a:spcPts val="0"/>
              </a:spcAft>
              <a:defRPr/>
            </a:pPr>
            <a:r>
              <a:rPr lang="en-US" b="1" dirty="0">
                <a:solidFill>
                  <a:prstClr val="black"/>
                </a:solidFill>
                <a:latin typeface="Calibri"/>
                <a:ea typeface="+mn-ea"/>
                <a:cs typeface="+mn-cs"/>
              </a:rPr>
              <a:t>LPDP</a:t>
            </a:r>
          </a:p>
        </p:txBody>
      </p:sp>
      <p:cxnSp>
        <p:nvCxnSpPr>
          <p:cNvPr id="49" name="Elbow Connector 48"/>
          <p:cNvCxnSpPr>
            <a:stCxn id="46" idx="2"/>
            <a:endCxn id="48" idx="0"/>
          </p:cNvCxnSpPr>
          <p:nvPr/>
        </p:nvCxnSpPr>
        <p:spPr>
          <a:xfrm rot="16200000" flipH="1">
            <a:off x="1890713" y="2690813"/>
            <a:ext cx="323850" cy="0"/>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9" idx="1"/>
          </p:cNvCxnSpPr>
          <p:nvPr/>
        </p:nvCxnSpPr>
        <p:spPr>
          <a:xfrm flipH="1">
            <a:off x="2360613" y="2952750"/>
            <a:ext cx="179387"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1751013" y="3798888"/>
            <a:ext cx="603250" cy="881062"/>
          </a:xfrm>
          <a:prstGeom prst="rect">
            <a:avLst/>
          </a:prstGeom>
        </p:spPr>
        <p:style>
          <a:lnRef idx="2">
            <a:schemeClr val="accent4"/>
          </a:lnRef>
          <a:fillRef idx="1">
            <a:schemeClr val="lt1"/>
          </a:fillRef>
          <a:effectRef idx="0">
            <a:schemeClr val="accent4"/>
          </a:effectRef>
          <a:fontRef idx="minor">
            <a:schemeClr val="dk1"/>
          </a:fontRef>
        </p:style>
        <p:txBody>
          <a:bodyPr vert="vert" anchor="ctr"/>
          <a:lstStyle/>
          <a:p>
            <a:pPr algn="ctr" fontAlgn="auto">
              <a:spcBef>
                <a:spcPts val="0"/>
              </a:spcBef>
              <a:spcAft>
                <a:spcPts val="0"/>
              </a:spcAft>
              <a:defRPr/>
            </a:pPr>
            <a:r>
              <a:rPr lang="en-US" sz="1200" b="1" dirty="0">
                <a:solidFill>
                  <a:prstClr val="black"/>
                </a:solidFill>
                <a:latin typeface="Calibri"/>
              </a:rPr>
              <a:t>INDONESIA RESEARCH FUND</a:t>
            </a:r>
          </a:p>
        </p:txBody>
      </p:sp>
      <p:cxnSp>
        <p:nvCxnSpPr>
          <p:cNvPr id="52" name="Elbow Connector 51"/>
          <p:cNvCxnSpPr>
            <a:stCxn id="48" idx="2"/>
            <a:endCxn id="51" idx="0"/>
          </p:cNvCxnSpPr>
          <p:nvPr/>
        </p:nvCxnSpPr>
        <p:spPr>
          <a:xfrm rot="16200000" flipH="1">
            <a:off x="1881981" y="3628232"/>
            <a:ext cx="341313" cy="0"/>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3" name="Right Brace 52"/>
          <p:cNvSpPr/>
          <p:nvPr/>
        </p:nvSpPr>
        <p:spPr>
          <a:xfrm rot="5400000">
            <a:off x="1834356" y="4612482"/>
            <a:ext cx="436563" cy="60325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en-US">
              <a:solidFill>
                <a:prstClr val="black"/>
              </a:solidFill>
              <a:latin typeface="Calibri"/>
            </a:endParaRPr>
          </a:p>
        </p:txBody>
      </p:sp>
      <p:sp>
        <p:nvSpPr>
          <p:cNvPr id="54" name="TextBox 53"/>
          <p:cNvSpPr txBox="1"/>
          <p:nvPr/>
        </p:nvSpPr>
        <p:spPr>
          <a:xfrm>
            <a:off x="1644650" y="5143500"/>
            <a:ext cx="793750" cy="261938"/>
          </a:xfrm>
          <a:prstGeom prst="rect">
            <a:avLst/>
          </a:prstGeom>
          <a:noFill/>
        </p:spPr>
        <p:txBody>
          <a:bodyPr wrap="none">
            <a:spAutoFit/>
          </a:bodyPr>
          <a:lstStyle/>
          <a:p>
            <a:pPr algn="ctr" fontAlgn="auto">
              <a:spcBef>
                <a:spcPts val="0"/>
              </a:spcBef>
              <a:spcAft>
                <a:spcPts val="0"/>
              </a:spcAft>
              <a:defRPr/>
            </a:pPr>
            <a:r>
              <a:rPr lang="en-US" sz="1100" dirty="0">
                <a:solidFill>
                  <a:prstClr val="black"/>
                </a:solidFill>
                <a:latin typeface="Calibri"/>
                <a:ea typeface="+mn-ea"/>
                <a:cs typeface="+mn-cs"/>
              </a:rPr>
              <a:t>Dana </a:t>
            </a:r>
            <a:r>
              <a:rPr lang="en-US" sz="1100" dirty="0" err="1">
                <a:solidFill>
                  <a:prstClr val="black"/>
                </a:solidFill>
                <a:latin typeface="Calibri"/>
                <a:ea typeface="+mn-ea"/>
                <a:cs typeface="+mn-cs"/>
              </a:rPr>
              <a:t>Riset</a:t>
            </a:r>
            <a:endParaRPr lang="en-US" sz="1100" dirty="0">
              <a:solidFill>
                <a:prstClr val="black"/>
              </a:solidFill>
              <a:latin typeface="Calibri"/>
              <a:ea typeface="+mn-ea"/>
              <a:cs typeface="+mn-cs"/>
            </a:endParaRPr>
          </a:p>
        </p:txBody>
      </p:sp>
      <p:sp>
        <p:nvSpPr>
          <p:cNvPr id="55" name="Rectangle 54"/>
          <p:cNvSpPr>
            <a:spLocks noChangeArrowheads="1"/>
          </p:cNvSpPr>
          <p:nvPr/>
        </p:nvSpPr>
        <p:spPr bwMode="auto">
          <a:xfrm>
            <a:off x="5913438" y="3794125"/>
            <a:ext cx="282575" cy="881063"/>
          </a:xfrm>
          <a:prstGeom prst="rect">
            <a:avLst/>
          </a:prstGeom>
          <a:gradFill rotWithShape="1">
            <a:gsLst>
              <a:gs pos="0">
                <a:srgbClr val="FFB095"/>
              </a:gs>
              <a:gs pos="35001">
                <a:srgbClr val="FFC7B5"/>
              </a:gs>
              <a:gs pos="100000">
                <a:srgbClr val="FFE8E1"/>
              </a:gs>
            </a:gsLst>
            <a:lin ang="16200000" scaled="1"/>
          </a:gradFill>
          <a:ln w="9525">
            <a:solidFill>
              <a:srgbClr val="D26C3A"/>
            </a:solidFill>
            <a:miter lim="800000"/>
            <a:headEnd/>
            <a:tailEnd/>
          </a:ln>
          <a:effectLst>
            <a:outerShdw blurRad="63500" dist="20000" dir="5400000" rotWithShape="0">
              <a:srgbClr val="000000">
                <a:alpha val="37999"/>
              </a:srgbClr>
            </a:outerShdw>
          </a:effectLst>
        </p:spPr>
        <p:txBody>
          <a:bodyPr vert="eaVert" anchor="ctr"/>
          <a:lstStyle/>
          <a:p>
            <a:pPr algn="ctr" fontAlgn="auto">
              <a:spcBef>
                <a:spcPts val="0"/>
              </a:spcBef>
              <a:spcAft>
                <a:spcPts val="0"/>
              </a:spcAft>
              <a:defRPr/>
            </a:pPr>
            <a:r>
              <a:rPr lang="en-US" b="1">
                <a:solidFill>
                  <a:prstClr val="black"/>
                </a:solidFill>
                <a:latin typeface="Calibri"/>
                <a:ea typeface="+mn-ea"/>
                <a:cs typeface="+mn-cs"/>
              </a:rPr>
              <a:t>BPPT</a:t>
            </a:r>
          </a:p>
        </p:txBody>
      </p:sp>
      <p:sp>
        <p:nvSpPr>
          <p:cNvPr id="56" name="Rectangle 55"/>
          <p:cNvSpPr>
            <a:spLocks noChangeArrowheads="1"/>
          </p:cNvSpPr>
          <p:nvPr/>
        </p:nvSpPr>
        <p:spPr bwMode="auto">
          <a:xfrm>
            <a:off x="6281738" y="3790950"/>
            <a:ext cx="320675" cy="881063"/>
          </a:xfrm>
          <a:prstGeom prst="rect">
            <a:avLst/>
          </a:prstGeom>
          <a:gradFill rotWithShape="1">
            <a:gsLst>
              <a:gs pos="0">
                <a:srgbClr val="FFB095"/>
              </a:gs>
              <a:gs pos="35001">
                <a:srgbClr val="FFC7B5"/>
              </a:gs>
              <a:gs pos="100000">
                <a:srgbClr val="FFE8E1"/>
              </a:gs>
            </a:gsLst>
            <a:lin ang="16200000" scaled="1"/>
          </a:gradFill>
          <a:ln w="9525">
            <a:solidFill>
              <a:srgbClr val="D26C3A"/>
            </a:solidFill>
            <a:miter lim="800000"/>
            <a:headEnd/>
            <a:tailEnd/>
          </a:ln>
          <a:effectLst>
            <a:outerShdw blurRad="63500" dist="20000" dir="5400000" rotWithShape="0">
              <a:srgbClr val="000000">
                <a:alpha val="37999"/>
              </a:srgbClr>
            </a:outerShdw>
          </a:effectLst>
        </p:spPr>
        <p:txBody>
          <a:bodyPr vert="eaVert" anchor="ctr"/>
          <a:lstStyle/>
          <a:p>
            <a:pPr algn="ctr" fontAlgn="auto">
              <a:spcBef>
                <a:spcPts val="0"/>
              </a:spcBef>
              <a:spcAft>
                <a:spcPts val="0"/>
              </a:spcAft>
              <a:defRPr/>
            </a:pPr>
            <a:r>
              <a:rPr lang="en-US" b="1">
                <a:solidFill>
                  <a:prstClr val="black"/>
                </a:solidFill>
                <a:latin typeface="Calibri"/>
                <a:ea typeface="+mn-ea"/>
                <a:cs typeface="+mn-cs"/>
              </a:rPr>
              <a:t>LIPI</a:t>
            </a:r>
          </a:p>
        </p:txBody>
      </p:sp>
      <p:sp>
        <p:nvSpPr>
          <p:cNvPr id="57" name="Rectangle 56"/>
          <p:cNvSpPr>
            <a:spLocks noChangeArrowheads="1"/>
          </p:cNvSpPr>
          <p:nvPr/>
        </p:nvSpPr>
        <p:spPr bwMode="auto">
          <a:xfrm>
            <a:off x="7089775" y="3794125"/>
            <a:ext cx="344488" cy="881063"/>
          </a:xfrm>
          <a:prstGeom prst="rect">
            <a:avLst/>
          </a:prstGeom>
          <a:gradFill rotWithShape="1">
            <a:gsLst>
              <a:gs pos="0">
                <a:srgbClr val="FFB095"/>
              </a:gs>
              <a:gs pos="35001">
                <a:srgbClr val="FFC7B5"/>
              </a:gs>
              <a:gs pos="100000">
                <a:srgbClr val="FFE8E1"/>
              </a:gs>
            </a:gsLst>
            <a:lin ang="16200000" scaled="1"/>
          </a:gradFill>
          <a:ln w="9525">
            <a:solidFill>
              <a:srgbClr val="D26C3A"/>
            </a:solidFill>
            <a:miter lim="800000"/>
            <a:headEnd/>
            <a:tailEnd/>
          </a:ln>
          <a:effectLst>
            <a:outerShdw blurRad="63500" dist="20000" dir="5400000" rotWithShape="0">
              <a:srgbClr val="000000">
                <a:alpha val="37999"/>
              </a:srgbClr>
            </a:outerShdw>
          </a:effectLst>
        </p:spPr>
        <p:txBody>
          <a:bodyPr vert="eaVert" anchor="ctr"/>
          <a:lstStyle/>
          <a:p>
            <a:pPr algn="ctr" fontAlgn="auto">
              <a:spcBef>
                <a:spcPts val="0"/>
              </a:spcBef>
              <a:spcAft>
                <a:spcPts val="0"/>
              </a:spcAft>
              <a:defRPr/>
            </a:pPr>
            <a:r>
              <a:rPr lang="en-US" b="1">
                <a:solidFill>
                  <a:prstClr val="black"/>
                </a:solidFill>
                <a:latin typeface="Calibri"/>
                <a:ea typeface="+mn-ea"/>
                <a:cs typeface="+mn-cs"/>
              </a:rPr>
              <a:t>BATAN</a:t>
            </a:r>
          </a:p>
        </p:txBody>
      </p:sp>
      <p:sp>
        <p:nvSpPr>
          <p:cNvPr id="58" name="Rectangle 57"/>
          <p:cNvSpPr>
            <a:spLocks noChangeArrowheads="1"/>
          </p:cNvSpPr>
          <p:nvPr/>
        </p:nvSpPr>
        <p:spPr bwMode="auto">
          <a:xfrm>
            <a:off x="6683375" y="3790950"/>
            <a:ext cx="280988" cy="881063"/>
          </a:xfrm>
          <a:prstGeom prst="rect">
            <a:avLst/>
          </a:prstGeom>
          <a:gradFill rotWithShape="1">
            <a:gsLst>
              <a:gs pos="0">
                <a:srgbClr val="FFB095"/>
              </a:gs>
              <a:gs pos="35001">
                <a:srgbClr val="FFC7B5"/>
              </a:gs>
              <a:gs pos="100000">
                <a:srgbClr val="FFE8E1"/>
              </a:gs>
            </a:gsLst>
            <a:lin ang="16200000" scaled="1"/>
          </a:gradFill>
          <a:ln w="9525">
            <a:solidFill>
              <a:srgbClr val="D26C3A"/>
            </a:solidFill>
            <a:miter lim="800000"/>
            <a:headEnd/>
            <a:tailEnd/>
          </a:ln>
          <a:effectLst>
            <a:outerShdw blurRad="63500" dist="20000" dir="5400000" rotWithShape="0">
              <a:srgbClr val="000000">
                <a:alpha val="37999"/>
              </a:srgbClr>
            </a:outerShdw>
          </a:effectLst>
        </p:spPr>
        <p:txBody>
          <a:bodyPr vert="eaVert" anchor="ctr"/>
          <a:lstStyle/>
          <a:p>
            <a:pPr algn="ctr" fontAlgn="auto">
              <a:spcBef>
                <a:spcPts val="0"/>
              </a:spcBef>
              <a:spcAft>
                <a:spcPts val="0"/>
              </a:spcAft>
              <a:defRPr/>
            </a:pPr>
            <a:r>
              <a:rPr lang="en-US" b="1" dirty="0">
                <a:solidFill>
                  <a:prstClr val="black"/>
                </a:solidFill>
                <a:latin typeface="Calibri"/>
                <a:ea typeface="+mn-ea"/>
                <a:cs typeface="+mn-cs"/>
              </a:rPr>
              <a:t>LAPAN</a:t>
            </a:r>
          </a:p>
        </p:txBody>
      </p:sp>
      <p:sp>
        <p:nvSpPr>
          <p:cNvPr id="59" name="Rectangle 58"/>
          <p:cNvSpPr>
            <a:spLocks noChangeArrowheads="1"/>
          </p:cNvSpPr>
          <p:nvPr/>
        </p:nvSpPr>
        <p:spPr bwMode="auto">
          <a:xfrm>
            <a:off x="4927600" y="3794125"/>
            <a:ext cx="331788" cy="881063"/>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vert="eaVert" anchor="ctr"/>
          <a:lstStyle/>
          <a:p>
            <a:pPr algn="ctr" fontAlgn="auto">
              <a:spcBef>
                <a:spcPts val="0"/>
              </a:spcBef>
              <a:spcAft>
                <a:spcPts val="0"/>
              </a:spcAft>
              <a:defRPr/>
            </a:pPr>
            <a:r>
              <a:rPr lang="en-US" b="1" dirty="0">
                <a:solidFill>
                  <a:prstClr val="black"/>
                </a:solidFill>
                <a:latin typeface="Calibri"/>
                <a:ea typeface="+mn-ea"/>
                <a:cs typeface="+mn-cs"/>
              </a:rPr>
              <a:t>BSN</a:t>
            </a:r>
          </a:p>
        </p:txBody>
      </p:sp>
      <p:sp>
        <p:nvSpPr>
          <p:cNvPr id="60" name="Rectangle 59"/>
          <p:cNvSpPr>
            <a:spLocks noChangeArrowheads="1"/>
          </p:cNvSpPr>
          <p:nvPr/>
        </p:nvSpPr>
        <p:spPr bwMode="auto">
          <a:xfrm>
            <a:off x="5340350" y="3794125"/>
            <a:ext cx="293688" cy="881063"/>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vert="eaVert" anchor="ctr"/>
          <a:lstStyle/>
          <a:p>
            <a:pPr algn="ctr" fontAlgn="auto">
              <a:spcBef>
                <a:spcPts val="0"/>
              </a:spcBef>
              <a:spcAft>
                <a:spcPts val="0"/>
              </a:spcAft>
              <a:defRPr/>
            </a:pPr>
            <a:r>
              <a:rPr lang="en-US" sz="1600" b="1">
                <a:solidFill>
                  <a:prstClr val="black"/>
                </a:solidFill>
                <a:latin typeface="Calibri"/>
                <a:ea typeface="+mn-ea"/>
                <a:cs typeface="+mn-cs"/>
              </a:rPr>
              <a:t>BAPETEN</a:t>
            </a:r>
          </a:p>
        </p:txBody>
      </p:sp>
      <p:sp>
        <p:nvSpPr>
          <p:cNvPr id="61" name="Rectangle 60"/>
          <p:cNvSpPr>
            <a:spLocks noChangeArrowheads="1"/>
          </p:cNvSpPr>
          <p:nvPr/>
        </p:nvSpPr>
        <p:spPr bwMode="auto">
          <a:xfrm>
            <a:off x="4478338" y="3794125"/>
            <a:ext cx="293687" cy="881063"/>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vert="eaVert" anchor="ctr"/>
          <a:lstStyle/>
          <a:p>
            <a:pPr algn="ctr" fontAlgn="auto">
              <a:spcBef>
                <a:spcPts val="0"/>
              </a:spcBef>
              <a:spcAft>
                <a:spcPts val="0"/>
              </a:spcAft>
              <a:defRPr/>
            </a:pPr>
            <a:r>
              <a:rPr lang="en-US" b="1" dirty="0">
                <a:solidFill>
                  <a:prstClr val="black"/>
                </a:solidFill>
                <a:latin typeface="Calibri"/>
                <a:ea typeface="+mn-ea"/>
                <a:cs typeface="+mn-cs"/>
              </a:rPr>
              <a:t>B I G</a:t>
            </a:r>
          </a:p>
        </p:txBody>
      </p:sp>
      <p:sp>
        <p:nvSpPr>
          <p:cNvPr id="62" name="Right Brace 61"/>
          <p:cNvSpPr/>
          <p:nvPr/>
        </p:nvSpPr>
        <p:spPr>
          <a:xfrm rot="5400000">
            <a:off x="6700044" y="3909219"/>
            <a:ext cx="361950" cy="2020888"/>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latin typeface="Calibri"/>
            </a:endParaRPr>
          </a:p>
        </p:txBody>
      </p:sp>
      <p:sp>
        <p:nvSpPr>
          <p:cNvPr id="63" name="Right Brace 62"/>
          <p:cNvSpPr/>
          <p:nvPr/>
        </p:nvSpPr>
        <p:spPr>
          <a:xfrm rot="5400000">
            <a:off x="4878388" y="4338638"/>
            <a:ext cx="381000" cy="11811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prstClr val="black"/>
              </a:solidFill>
              <a:latin typeface="Calibri"/>
            </a:endParaRPr>
          </a:p>
        </p:txBody>
      </p:sp>
      <p:sp>
        <p:nvSpPr>
          <p:cNvPr id="64" name="TextBox 63"/>
          <p:cNvSpPr txBox="1"/>
          <p:nvPr/>
        </p:nvSpPr>
        <p:spPr>
          <a:xfrm>
            <a:off x="5940425" y="5094288"/>
            <a:ext cx="1789113" cy="430212"/>
          </a:xfrm>
          <a:prstGeom prst="rect">
            <a:avLst/>
          </a:prstGeom>
          <a:noFill/>
        </p:spPr>
        <p:txBody>
          <a:bodyPr>
            <a:spAutoFit/>
          </a:bodyPr>
          <a:lstStyle/>
          <a:p>
            <a:pPr algn="ctr" fontAlgn="auto">
              <a:spcBef>
                <a:spcPts val="0"/>
              </a:spcBef>
              <a:spcAft>
                <a:spcPts val="0"/>
              </a:spcAft>
              <a:defRPr/>
            </a:pPr>
            <a:r>
              <a:rPr lang="en-US" sz="1100" dirty="0" err="1">
                <a:solidFill>
                  <a:prstClr val="black"/>
                </a:solidFill>
                <a:latin typeface="Calibri"/>
                <a:ea typeface="+mn-ea"/>
                <a:cs typeface="+mn-cs"/>
              </a:rPr>
              <a:t>Penelitian</a:t>
            </a:r>
            <a:r>
              <a:rPr lang="en-US" sz="1100" dirty="0">
                <a:solidFill>
                  <a:prstClr val="black"/>
                </a:solidFill>
                <a:latin typeface="Calibri"/>
                <a:ea typeface="+mn-ea"/>
                <a:cs typeface="+mn-cs"/>
              </a:rPr>
              <a:t> </a:t>
            </a:r>
            <a:r>
              <a:rPr lang="en-US" sz="1100" dirty="0" err="1">
                <a:solidFill>
                  <a:prstClr val="black"/>
                </a:solidFill>
                <a:latin typeface="Calibri"/>
                <a:ea typeface="+mn-ea"/>
                <a:cs typeface="+mn-cs"/>
              </a:rPr>
              <a:t>Pengembangan</a:t>
            </a:r>
            <a:r>
              <a:rPr lang="en-US" sz="1100" dirty="0">
                <a:solidFill>
                  <a:prstClr val="black"/>
                </a:solidFill>
                <a:latin typeface="Calibri"/>
                <a:ea typeface="+mn-ea"/>
                <a:cs typeface="+mn-cs"/>
              </a:rPr>
              <a:t> </a:t>
            </a:r>
            <a:r>
              <a:rPr lang="en-US" sz="1100" dirty="0" err="1">
                <a:solidFill>
                  <a:prstClr val="black"/>
                </a:solidFill>
                <a:latin typeface="Calibri"/>
                <a:ea typeface="+mn-ea"/>
                <a:cs typeface="+mn-cs"/>
              </a:rPr>
              <a:t>Perekayasaan</a:t>
            </a:r>
            <a:r>
              <a:rPr lang="en-US" sz="1100" dirty="0">
                <a:solidFill>
                  <a:prstClr val="black"/>
                </a:solidFill>
                <a:latin typeface="Calibri"/>
                <a:ea typeface="+mn-ea"/>
                <a:cs typeface="+mn-cs"/>
              </a:rPr>
              <a:t> (</a:t>
            </a:r>
            <a:r>
              <a:rPr lang="en-US" sz="1100" dirty="0" err="1">
                <a:solidFill>
                  <a:prstClr val="black"/>
                </a:solidFill>
                <a:latin typeface="Calibri"/>
                <a:ea typeface="+mn-ea"/>
                <a:cs typeface="+mn-cs"/>
              </a:rPr>
              <a:t>Litbangyasa</a:t>
            </a:r>
            <a:r>
              <a:rPr lang="en-US" sz="1100" dirty="0">
                <a:solidFill>
                  <a:prstClr val="black"/>
                </a:solidFill>
                <a:latin typeface="Calibri"/>
                <a:ea typeface="+mn-ea"/>
                <a:cs typeface="+mn-cs"/>
              </a:rPr>
              <a:t>)</a:t>
            </a:r>
          </a:p>
        </p:txBody>
      </p:sp>
      <p:sp>
        <p:nvSpPr>
          <p:cNvPr id="65" name="TextBox 64"/>
          <p:cNvSpPr txBox="1"/>
          <p:nvPr/>
        </p:nvSpPr>
        <p:spPr>
          <a:xfrm>
            <a:off x="4267200" y="5100638"/>
            <a:ext cx="1524000" cy="460375"/>
          </a:xfrm>
          <a:prstGeom prst="rect">
            <a:avLst/>
          </a:prstGeom>
          <a:noFill/>
        </p:spPr>
        <p:txBody>
          <a:bodyPr>
            <a:spAutoFit/>
          </a:bodyPr>
          <a:lstStyle/>
          <a:p>
            <a:pPr algn="ctr" fontAlgn="auto">
              <a:spcBef>
                <a:spcPts val="0"/>
              </a:spcBef>
              <a:spcAft>
                <a:spcPts val="0"/>
              </a:spcAft>
              <a:defRPr/>
            </a:pPr>
            <a:r>
              <a:rPr lang="en-US" sz="1200" dirty="0" err="1">
                <a:solidFill>
                  <a:prstClr val="black"/>
                </a:solidFill>
                <a:latin typeface="Calibri"/>
                <a:ea typeface="+mn-ea"/>
                <a:cs typeface="+mn-cs"/>
              </a:rPr>
              <a:t>Layanan</a:t>
            </a:r>
            <a:r>
              <a:rPr lang="en-US" sz="1200" dirty="0">
                <a:solidFill>
                  <a:prstClr val="black"/>
                </a:solidFill>
                <a:latin typeface="Calibri"/>
                <a:ea typeface="+mn-ea"/>
                <a:cs typeface="+mn-cs"/>
              </a:rPr>
              <a:t> / </a:t>
            </a:r>
            <a:r>
              <a:rPr lang="en-US" sz="1200" dirty="0" err="1">
                <a:solidFill>
                  <a:prstClr val="black"/>
                </a:solidFill>
                <a:latin typeface="Calibri"/>
                <a:ea typeface="+mn-ea"/>
                <a:cs typeface="+mn-cs"/>
              </a:rPr>
              <a:t>Dukungan</a:t>
            </a:r>
            <a:r>
              <a:rPr lang="en-US" sz="1200" dirty="0">
                <a:solidFill>
                  <a:prstClr val="black"/>
                </a:solidFill>
                <a:latin typeface="Calibri"/>
                <a:ea typeface="+mn-ea"/>
                <a:cs typeface="+mn-cs"/>
              </a:rPr>
              <a:t> </a:t>
            </a:r>
            <a:r>
              <a:rPr lang="en-US" sz="1200" dirty="0" err="1">
                <a:solidFill>
                  <a:prstClr val="black"/>
                </a:solidFill>
                <a:latin typeface="Calibri"/>
                <a:ea typeface="+mn-ea"/>
                <a:cs typeface="+mn-cs"/>
              </a:rPr>
              <a:t>Sektor</a:t>
            </a:r>
            <a:endParaRPr lang="en-US" sz="1200" dirty="0">
              <a:solidFill>
                <a:prstClr val="black"/>
              </a:solidFill>
              <a:latin typeface="Calibri"/>
              <a:ea typeface="+mn-ea"/>
              <a:cs typeface="+mn-cs"/>
            </a:endParaRPr>
          </a:p>
        </p:txBody>
      </p:sp>
      <p:sp>
        <p:nvSpPr>
          <p:cNvPr id="66" name="Rectangle 65"/>
          <p:cNvSpPr>
            <a:spLocks noChangeArrowheads="1"/>
          </p:cNvSpPr>
          <p:nvPr/>
        </p:nvSpPr>
        <p:spPr bwMode="auto">
          <a:xfrm>
            <a:off x="7546975" y="3786188"/>
            <a:ext cx="344488" cy="881062"/>
          </a:xfrm>
          <a:prstGeom prst="rect">
            <a:avLst/>
          </a:prstGeom>
          <a:gradFill rotWithShape="1">
            <a:gsLst>
              <a:gs pos="0">
                <a:srgbClr val="FFB095"/>
              </a:gs>
              <a:gs pos="35001">
                <a:srgbClr val="FFC7B5"/>
              </a:gs>
              <a:gs pos="100000">
                <a:srgbClr val="FFE8E1"/>
              </a:gs>
            </a:gsLst>
            <a:lin ang="16200000" scaled="1"/>
          </a:gradFill>
          <a:ln w="9525">
            <a:solidFill>
              <a:srgbClr val="D26C3A"/>
            </a:solidFill>
            <a:miter lim="800000"/>
            <a:headEnd/>
            <a:tailEnd/>
          </a:ln>
          <a:effectLst>
            <a:outerShdw blurRad="63500" dist="20000" dir="5400000" rotWithShape="0">
              <a:srgbClr val="000000">
                <a:alpha val="37999"/>
              </a:srgbClr>
            </a:outerShdw>
          </a:effectLst>
        </p:spPr>
        <p:txBody>
          <a:bodyPr vert="eaVert" anchor="ctr"/>
          <a:lstStyle/>
          <a:p>
            <a:pPr algn="ctr" fontAlgn="auto">
              <a:spcBef>
                <a:spcPts val="0"/>
              </a:spcBef>
              <a:spcAft>
                <a:spcPts val="0"/>
              </a:spcAft>
              <a:defRPr/>
            </a:pPr>
            <a:r>
              <a:rPr lang="en-US" sz="1600" b="1" dirty="0">
                <a:solidFill>
                  <a:prstClr val="black"/>
                </a:solidFill>
                <a:latin typeface="Calibri"/>
                <a:ea typeface="+mn-ea"/>
                <a:cs typeface="+mn-cs"/>
              </a:rPr>
              <a:t>EIJKMAN</a:t>
            </a:r>
          </a:p>
        </p:txBody>
      </p:sp>
      <p:cxnSp>
        <p:nvCxnSpPr>
          <p:cNvPr id="67" name="Elbow Connector 66"/>
          <p:cNvCxnSpPr>
            <a:endCxn id="33" idx="0"/>
          </p:cNvCxnSpPr>
          <p:nvPr/>
        </p:nvCxnSpPr>
        <p:spPr>
          <a:xfrm rot="5400000">
            <a:off x="3537744" y="2715419"/>
            <a:ext cx="1198562" cy="952500"/>
          </a:xfrm>
          <a:prstGeom prst="bentConnector3">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Elbow Connector 67"/>
          <p:cNvCxnSpPr>
            <a:stCxn id="97" idx="2"/>
            <a:endCxn id="66" idx="0"/>
          </p:cNvCxnSpPr>
          <p:nvPr/>
        </p:nvCxnSpPr>
        <p:spPr>
          <a:xfrm rot="16200000" flipH="1">
            <a:off x="5441156" y="1508919"/>
            <a:ext cx="1449388" cy="3105150"/>
          </a:xfrm>
          <a:prstGeom prst="bentConnector3">
            <a:avLst>
              <a:gd name="adj1" fmla="val 50000"/>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3976688" y="876300"/>
            <a:ext cx="2395537" cy="646113"/>
          </a:xfrm>
          <a:prstGeom prst="rect">
            <a:avLst/>
          </a:prstGeom>
          <a:solidFill>
            <a:schemeClr val="accent5">
              <a:lumMod val="60000"/>
              <a:lumOff val="40000"/>
            </a:schemeClr>
          </a:solidFill>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dirty="0"/>
              <a:t>PRESIDEN &amp; WAPRES</a:t>
            </a:r>
          </a:p>
        </p:txBody>
      </p:sp>
      <p:sp>
        <p:nvSpPr>
          <p:cNvPr id="97" name="TextBox 96"/>
          <p:cNvSpPr txBox="1"/>
          <p:nvPr/>
        </p:nvSpPr>
        <p:spPr>
          <a:xfrm>
            <a:off x="3778250" y="1966913"/>
            <a:ext cx="1670050" cy="369887"/>
          </a:xfrm>
          <a:prstGeom prst="rect">
            <a:avLst/>
          </a:prstGeom>
          <a:solidFill>
            <a:schemeClr val="accent5">
              <a:lumMod val="75000"/>
            </a:schemeClr>
          </a:solidFill>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dirty="0"/>
              <a:t>MENRISTEK</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678113" y="190500"/>
            <a:ext cx="6846887" cy="461963"/>
          </a:xfrm>
        </p:spPr>
        <p:txBody>
          <a:bodyPr/>
          <a:lstStyle/>
          <a:p>
            <a:r>
              <a:rPr lang="en-US" sz="2400">
                <a:latin typeface="Arial" charset="0"/>
              </a:rPr>
              <a:t>LACK OF INTERNATIONAL PUBLICATION</a:t>
            </a:r>
          </a:p>
        </p:txBody>
      </p:sp>
      <p:pic>
        <p:nvPicPr>
          <p:cNvPr id="33795" name="Picture 2"/>
          <p:cNvPicPr>
            <a:picLocks noChangeAspect="1" noChangeArrowheads="1"/>
          </p:cNvPicPr>
          <p:nvPr/>
        </p:nvPicPr>
        <p:blipFill>
          <a:blip r:embed="rId2">
            <a:extLst>
              <a:ext uri="{28A0092B-C50C-407E-A947-70E740481C1C}">
                <a14:useLocalDpi xmlns:a14="http://schemas.microsoft.com/office/drawing/2010/main" val="0"/>
              </a:ext>
            </a:extLst>
          </a:blip>
          <a:srcRect t="9274"/>
          <a:stretch>
            <a:fillRect/>
          </a:stretch>
        </p:blipFill>
        <p:spPr bwMode="auto">
          <a:xfrm>
            <a:off x="228600" y="1866900"/>
            <a:ext cx="9069388"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81000" y="1266825"/>
            <a:ext cx="8610600" cy="523875"/>
          </a:xfrm>
          <a:prstGeom prst="rect">
            <a:avLst/>
          </a:prstGeom>
          <a:solidFill>
            <a:srgbClr val="FFCC00"/>
          </a:solidFill>
        </p:spPr>
        <p:style>
          <a:lnRef idx="2">
            <a:schemeClr val="accent3"/>
          </a:lnRef>
          <a:fillRef idx="1">
            <a:schemeClr val="lt1"/>
          </a:fillRef>
          <a:effectRef idx="0">
            <a:schemeClr val="accent3"/>
          </a:effectRef>
          <a:fontRef idx="minor">
            <a:schemeClr val="dk1"/>
          </a:fontRef>
        </p:style>
        <p:txBody>
          <a:bodyPr>
            <a:spAutoFit/>
          </a:bodyPr>
          <a:lstStyle/>
          <a:p>
            <a:pPr>
              <a:defRPr/>
            </a:pPr>
            <a:r>
              <a:rPr lang="en-US" sz="1400" dirty="0">
                <a:solidFill>
                  <a:schemeClr val="tx2">
                    <a:lumMod val="60000"/>
                    <a:lumOff val="40000"/>
                  </a:schemeClr>
                </a:solidFill>
              </a:rPr>
              <a:t>38 </a:t>
            </a:r>
            <a:r>
              <a:rPr lang="en-US" sz="1400" dirty="0" err="1">
                <a:solidFill>
                  <a:schemeClr val="tx2">
                    <a:lumMod val="60000"/>
                    <a:lumOff val="40000"/>
                  </a:schemeClr>
                </a:solidFill>
              </a:rPr>
              <a:t>Perguruan</a:t>
            </a:r>
            <a:r>
              <a:rPr lang="en-US" sz="1400" dirty="0">
                <a:solidFill>
                  <a:schemeClr val="tx2">
                    <a:lumMod val="60000"/>
                    <a:lumOff val="40000"/>
                  </a:schemeClr>
                </a:solidFill>
              </a:rPr>
              <a:t> </a:t>
            </a:r>
            <a:r>
              <a:rPr lang="en-US" sz="1400" dirty="0" err="1">
                <a:solidFill>
                  <a:schemeClr val="tx2">
                    <a:lumMod val="60000"/>
                    <a:lumOff val="40000"/>
                  </a:schemeClr>
                </a:solidFill>
              </a:rPr>
              <a:t>tinggi</a:t>
            </a:r>
            <a:r>
              <a:rPr lang="en-US" sz="1400" dirty="0">
                <a:solidFill>
                  <a:schemeClr val="tx2">
                    <a:lumMod val="60000"/>
                    <a:lumOff val="40000"/>
                  </a:schemeClr>
                </a:solidFill>
              </a:rPr>
              <a:t> </a:t>
            </a:r>
            <a:r>
              <a:rPr lang="en-US" sz="1400" dirty="0" err="1">
                <a:solidFill>
                  <a:schemeClr val="tx2">
                    <a:lumMod val="60000"/>
                    <a:lumOff val="40000"/>
                  </a:schemeClr>
                </a:solidFill>
              </a:rPr>
              <a:t>dari</a:t>
            </a:r>
            <a:r>
              <a:rPr lang="en-US" sz="1400" dirty="0">
                <a:solidFill>
                  <a:schemeClr val="tx2">
                    <a:lumMod val="60000"/>
                    <a:lumOff val="40000"/>
                  </a:schemeClr>
                </a:solidFill>
              </a:rPr>
              <a:t> 105 PT Indonesia yang </a:t>
            </a:r>
            <a:r>
              <a:rPr lang="en-US" sz="1400" dirty="0" err="1">
                <a:solidFill>
                  <a:schemeClr val="tx2">
                    <a:lumMod val="60000"/>
                    <a:lumOff val="40000"/>
                  </a:schemeClr>
                </a:solidFill>
              </a:rPr>
              <a:t>terekam</a:t>
            </a:r>
            <a:r>
              <a:rPr lang="en-US" sz="1400" dirty="0">
                <a:solidFill>
                  <a:schemeClr val="tx2">
                    <a:lumMod val="60000"/>
                    <a:lumOff val="40000"/>
                  </a:schemeClr>
                </a:solidFill>
              </a:rPr>
              <a:t> di Scopus (</a:t>
            </a:r>
            <a:r>
              <a:rPr lang="en-US" sz="1400" dirty="0" err="1">
                <a:solidFill>
                  <a:schemeClr val="tx2">
                    <a:lumMod val="60000"/>
                    <a:lumOff val="40000"/>
                  </a:schemeClr>
                </a:solidFill>
              </a:rPr>
              <a:t>dan</a:t>
            </a:r>
            <a:r>
              <a:rPr lang="en-US" sz="1400" dirty="0">
                <a:solidFill>
                  <a:schemeClr val="tx2">
                    <a:lumMod val="60000"/>
                    <a:lumOff val="40000"/>
                  </a:schemeClr>
                </a:solidFill>
              </a:rPr>
              <a:t> 5 </a:t>
            </a:r>
            <a:r>
              <a:rPr lang="en-US" sz="1400" dirty="0" err="1">
                <a:solidFill>
                  <a:schemeClr val="tx2">
                    <a:lumMod val="60000"/>
                    <a:lumOff val="40000"/>
                  </a:schemeClr>
                </a:solidFill>
              </a:rPr>
              <a:t>lembaga</a:t>
            </a:r>
            <a:r>
              <a:rPr lang="en-US" sz="1400" dirty="0">
                <a:solidFill>
                  <a:schemeClr val="tx2">
                    <a:lumMod val="60000"/>
                    <a:lumOff val="40000"/>
                  </a:schemeClr>
                </a:solidFill>
              </a:rPr>
              <a:t> </a:t>
            </a:r>
            <a:r>
              <a:rPr lang="en-US" sz="1400" dirty="0" err="1">
                <a:solidFill>
                  <a:schemeClr val="tx2">
                    <a:lumMod val="60000"/>
                    <a:lumOff val="40000"/>
                  </a:schemeClr>
                </a:solidFill>
              </a:rPr>
              <a:t>litbang</a:t>
            </a:r>
            <a:r>
              <a:rPr lang="en-US" sz="1400" dirty="0">
                <a:solidFill>
                  <a:schemeClr val="tx2">
                    <a:lumMod val="60000"/>
                    <a:lumOff val="40000"/>
                  </a:schemeClr>
                </a:solidFill>
              </a:rPr>
              <a:t> </a:t>
            </a:r>
            <a:r>
              <a:rPr lang="en-US" sz="1400" dirty="0" err="1">
                <a:solidFill>
                  <a:schemeClr val="tx2">
                    <a:lumMod val="60000"/>
                    <a:lumOff val="40000"/>
                  </a:schemeClr>
                </a:solidFill>
              </a:rPr>
              <a:t>nasional</a:t>
            </a:r>
            <a:r>
              <a:rPr lang="en-US" sz="1400" dirty="0">
                <a:solidFill>
                  <a:schemeClr val="tx2">
                    <a:lumMod val="60000"/>
                    <a:lumOff val="40000"/>
                  </a:schemeClr>
                </a:solidFill>
              </a:rPr>
              <a:t> yang </a:t>
            </a:r>
            <a:r>
              <a:rPr lang="en-US" sz="1400" dirty="0" err="1">
                <a:solidFill>
                  <a:schemeClr val="tx2">
                    <a:lumMod val="60000"/>
                    <a:lumOff val="40000"/>
                  </a:schemeClr>
                </a:solidFill>
              </a:rPr>
              <a:t>secara</a:t>
            </a:r>
            <a:r>
              <a:rPr lang="en-US" sz="1400" dirty="0">
                <a:solidFill>
                  <a:schemeClr val="tx2">
                    <a:lumMod val="60000"/>
                    <a:lumOff val="40000"/>
                  </a:schemeClr>
                </a:solidFill>
              </a:rPr>
              <a:t> </a:t>
            </a:r>
            <a:r>
              <a:rPr lang="en-US" sz="1400" dirty="0" err="1">
                <a:solidFill>
                  <a:schemeClr val="tx2">
                    <a:lumMod val="60000"/>
                    <a:lumOff val="40000"/>
                  </a:schemeClr>
                </a:solidFill>
              </a:rPr>
              <a:t>khusus</a:t>
            </a:r>
            <a:r>
              <a:rPr lang="en-US" sz="1400" dirty="0">
                <a:solidFill>
                  <a:schemeClr val="tx2">
                    <a:lumMod val="60000"/>
                    <a:lumOff val="40000"/>
                  </a:schemeClr>
                </a:solidFill>
              </a:rPr>
              <a:t> </a:t>
            </a:r>
            <a:r>
              <a:rPr lang="en-US" sz="1400" dirty="0" err="1">
                <a:solidFill>
                  <a:schemeClr val="tx2">
                    <a:lumMod val="60000"/>
                    <a:lumOff val="40000"/>
                  </a:schemeClr>
                </a:solidFill>
              </a:rPr>
              <a:t>dicuplik</a:t>
            </a:r>
            <a:r>
              <a:rPr lang="en-US" sz="1400" dirty="0">
                <a:solidFill>
                  <a:schemeClr val="tx2">
                    <a:lumMod val="60000"/>
                    <a:lumOff val="40000"/>
                  </a:schemeClr>
                </a:solidFill>
              </a:rPr>
              <a:t> </a:t>
            </a:r>
            <a:r>
              <a:rPr lang="en-US" sz="1400" dirty="0" err="1">
                <a:solidFill>
                  <a:schemeClr val="tx2">
                    <a:lumMod val="60000"/>
                    <a:lumOff val="40000"/>
                  </a:schemeClr>
                </a:solidFill>
              </a:rPr>
              <a:t>sebagai</a:t>
            </a:r>
            <a:r>
              <a:rPr lang="en-US" sz="1400" dirty="0">
                <a:solidFill>
                  <a:schemeClr val="tx2">
                    <a:lumMod val="60000"/>
                    <a:lumOff val="40000"/>
                  </a:schemeClr>
                </a:solidFill>
              </a:rPr>
              <a:t> </a:t>
            </a:r>
            <a:r>
              <a:rPr lang="en-US" sz="1400" dirty="0" err="1">
                <a:solidFill>
                  <a:schemeClr val="tx2">
                    <a:lumMod val="60000"/>
                    <a:lumOff val="40000"/>
                  </a:schemeClr>
                </a:solidFill>
              </a:rPr>
              <a:t>pembanding</a:t>
            </a:r>
            <a:endParaRPr lang="en-US" sz="1400" dirty="0">
              <a:solidFill>
                <a:schemeClr val="tx2">
                  <a:lumMod val="60000"/>
                  <a:lumOff val="40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1333500"/>
            <a:ext cx="9169400" cy="42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itle 1"/>
          <p:cNvSpPr>
            <a:spLocks noGrp="1"/>
          </p:cNvSpPr>
          <p:nvPr>
            <p:ph type="title"/>
          </p:nvPr>
        </p:nvSpPr>
        <p:spPr>
          <a:xfrm>
            <a:off x="609600" y="185738"/>
            <a:ext cx="8931275" cy="461962"/>
          </a:xfrm>
        </p:spPr>
        <p:txBody>
          <a:bodyPr/>
          <a:lstStyle/>
          <a:p>
            <a:r>
              <a:rPr lang="en-US" sz="2400">
                <a:latin typeface="Arial" charset="0"/>
              </a:rPr>
              <a:t>LACK OF INTERNATIONAL PUBLICATION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429000" y="419100"/>
            <a:ext cx="5692775" cy="406400"/>
          </a:xfrm>
        </p:spPr>
        <p:txBody>
          <a:bodyPr/>
          <a:lstStyle/>
          <a:p>
            <a:r>
              <a:rPr lang="en-US" sz="2400">
                <a:latin typeface="Arial" charset="0"/>
              </a:rPr>
              <a:t>PEMETAAN KEMAMPUAN RISET PERGURUAN TINGGI</a:t>
            </a:r>
          </a:p>
        </p:txBody>
      </p:sp>
      <p:grpSp>
        <p:nvGrpSpPr>
          <p:cNvPr id="35843" name="Group 11"/>
          <p:cNvGrpSpPr>
            <a:grpSpLocks/>
          </p:cNvGrpSpPr>
          <p:nvPr/>
        </p:nvGrpSpPr>
        <p:grpSpPr bwMode="auto">
          <a:xfrm>
            <a:off x="152400" y="1409700"/>
            <a:ext cx="5594350" cy="4086225"/>
            <a:chOff x="35496" y="1412776"/>
            <a:chExt cx="6737612" cy="5472608"/>
          </a:xfrm>
        </p:grpSpPr>
        <p:pic>
          <p:nvPicPr>
            <p:cNvPr id="35907" name="Picture 5" descr="http://3.bp.blogspot.com/-j_b1uRCo92w/T7IG6oF7joI/AAAAAAAAAFA/PgFsHeJwnEw/s1600/Steps.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5496" y="1412776"/>
              <a:ext cx="6737612"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08" name="TextBox 5"/>
            <p:cNvSpPr txBox="1">
              <a:spLocks noChangeArrowheads="1"/>
            </p:cNvSpPr>
            <p:nvPr/>
          </p:nvSpPr>
          <p:spPr bwMode="auto">
            <a:xfrm>
              <a:off x="795610" y="5132476"/>
              <a:ext cx="1330886" cy="1360409"/>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endParaRPr lang="id-ID" sz="1200" b="1"/>
            </a:p>
            <a:p>
              <a:pPr eaLnBrk="1" hangingPunct="1"/>
              <a:endParaRPr lang="id-ID" sz="1200" b="1"/>
            </a:p>
            <a:p>
              <a:pPr eaLnBrk="1" hangingPunct="1"/>
              <a:r>
                <a:rPr lang="en-US" sz="1200" b="1"/>
                <a:t>AGENT OF EDUCATION</a:t>
              </a:r>
              <a:endParaRPr lang="id-ID" sz="1200" b="1"/>
            </a:p>
            <a:p>
              <a:pPr eaLnBrk="1" hangingPunct="1"/>
              <a:endParaRPr lang="en-US" sz="1200" b="1"/>
            </a:p>
          </p:txBody>
        </p:sp>
        <p:sp>
          <p:nvSpPr>
            <p:cNvPr id="35909" name="TextBox 6"/>
            <p:cNvSpPr txBox="1">
              <a:spLocks noChangeArrowheads="1"/>
            </p:cNvSpPr>
            <p:nvPr/>
          </p:nvSpPr>
          <p:spPr bwMode="auto">
            <a:xfrm>
              <a:off x="2106476" y="3980349"/>
              <a:ext cx="1414069" cy="136040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endParaRPr lang="id-ID" sz="1200" b="1"/>
            </a:p>
            <a:p>
              <a:pPr eaLnBrk="1" hangingPunct="1"/>
              <a:r>
                <a:rPr lang="en-US" sz="1200" b="1"/>
                <a:t>AGENT OF</a:t>
              </a:r>
            </a:p>
            <a:p>
              <a:pPr eaLnBrk="1" hangingPunct="1"/>
              <a:r>
                <a:rPr lang="en-US" sz="1200" b="1"/>
                <a:t>RESEARCH</a:t>
              </a:r>
              <a:endParaRPr lang="id-ID" sz="1200" b="1"/>
            </a:p>
            <a:p>
              <a:pPr eaLnBrk="1" hangingPunct="1"/>
              <a:endParaRPr lang="id-ID" sz="1200" b="1"/>
            </a:p>
            <a:p>
              <a:pPr eaLnBrk="1" hangingPunct="1"/>
              <a:endParaRPr lang="en-US" sz="1200" b="1"/>
            </a:p>
          </p:txBody>
        </p:sp>
        <p:sp>
          <p:nvSpPr>
            <p:cNvPr id="8" name="TextBox 7"/>
            <p:cNvSpPr txBox="1"/>
            <p:nvPr/>
          </p:nvSpPr>
          <p:spPr>
            <a:xfrm>
              <a:off x="3482691" y="2881919"/>
              <a:ext cx="1367023" cy="1205504"/>
            </a:xfrm>
            <a:prstGeom prst="rect">
              <a:avLst/>
            </a:prstGeom>
            <a:solidFill>
              <a:srgbClr val="FF9933"/>
            </a:solidFill>
          </p:spPr>
          <p:txBody>
            <a:bodyPr>
              <a:spAutoFit/>
            </a:bodyPr>
            <a:lstStyle/>
            <a:p>
              <a:pPr>
                <a:defRPr/>
              </a:pPr>
              <a:r>
                <a:rPr lang="en-US" sz="1050" b="1" dirty="0">
                  <a:solidFill>
                    <a:schemeClr val="accent6">
                      <a:lumMod val="50000"/>
                    </a:schemeClr>
                  </a:solidFill>
                </a:rPr>
                <a:t>AGENT OF</a:t>
              </a:r>
            </a:p>
            <a:p>
              <a:pPr>
                <a:defRPr/>
              </a:pPr>
              <a:r>
                <a:rPr lang="en-US" sz="1050" b="1" dirty="0">
                  <a:solidFill>
                    <a:schemeClr val="accent6">
                      <a:lumMod val="50000"/>
                    </a:schemeClr>
                  </a:solidFill>
                </a:rPr>
                <a:t>CULTURE, </a:t>
              </a:r>
              <a:endParaRPr lang="id-ID" sz="1050" b="1" dirty="0">
                <a:solidFill>
                  <a:schemeClr val="accent6">
                    <a:lumMod val="50000"/>
                  </a:schemeClr>
                </a:solidFill>
              </a:endParaRPr>
            </a:p>
            <a:p>
              <a:pPr>
                <a:defRPr/>
              </a:pPr>
              <a:r>
                <a:rPr lang="en-US" sz="1050" b="1" dirty="0">
                  <a:solidFill>
                    <a:schemeClr val="accent6">
                      <a:lumMod val="50000"/>
                    </a:schemeClr>
                  </a:solidFill>
                </a:rPr>
                <a:t>KNOWLEDG,</a:t>
              </a:r>
            </a:p>
            <a:p>
              <a:pPr>
                <a:defRPr/>
              </a:pPr>
              <a:r>
                <a:rPr lang="en-US" sz="1050" b="1" dirty="0">
                  <a:solidFill>
                    <a:schemeClr val="accent6">
                      <a:lumMod val="50000"/>
                    </a:schemeClr>
                  </a:solidFill>
                </a:rPr>
                <a:t>TECHNOLOGY</a:t>
              </a:r>
            </a:p>
            <a:p>
              <a:pPr>
                <a:defRPr/>
              </a:pPr>
              <a:r>
                <a:rPr lang="en-US" sz="1050" b="1" dirty="0">
                  <a:solidFill>
                    <a:schemeClr val="accent6">
                      <a:lumMod val="50000"/>
                    </a:schemeClr>
                  </a:solidFill>
                </a:rPr>
                <a:t>TRANSFER</a:t>
              </a:r>
              <a:endParaRPr lang="en-US" sz="1100" b="1" dirty="0">
                <a:solidFill>
                  <a:schemeClr val="accent6">
                    <a:lumMod val="50000"/>
                  </a:schemeClr>
                </a:solidFill>
              </a:endParaRPr>
            </a:p>
          </p:txBody>
        </p:sp>
        <p:sp>
          <p:nvSpPr>
            <p:cNvPr id="9" name="TextBox 8"/>
            <p:cNvSpPr txBox="1"/>
            <p:nvPr/>
          </p:nvSpPr>
          <p:spPr>
            <a:xfrm>
              <a:off x="4845891" y="1772089"/>
              <a:ext cx="1648076" cy="1218261"/>
            </a:xfrm>
            <a:prstGeom prst="rect">
              <a:avLst/>
            </a:prstGeom>
            <a:solidFill>
              <a:schemeClr val="tx2">
                <a:lumMod val="60000"/>
                <a:lumOff val="40000"/>
              </a:schemeClr>
            </a:solidFill>
          </p:spPr>
          <p:txBody>
            <a:bodyPr wrap="none">
              <a:spAutoFit/>
            </a:bodyPr>
            <a:lstStyle/>
            <a:p>
              <a:pPr>
                <a:defRPr/>
              </a:pPr>
              <a:endParaRPr lang="id-ID" sz="1200" b="1" dirty="0">
                <a:solidFill>
                  <a:schemeClr val="bg1"/>
                </a:solidFill>
              </a:endParaRPr>
            </a:p>
            <a:p>
              <a:pPr>
                <a:defRPr/>
              </a:pPr>
              <a:r>
                <a:rPr lang="en-US" sz="1200" b="1" dirty="0">
                  <a:solidFill>
                    <a:schemeClr val="bg1"/>
                  </a:solidFill>
                </a:rPr>
                <a:t>AGENT OF</a:t>
              </a:r>
            </a:p>
            <a:p>
              <a:pPr>
                <a:defRPr/>
              </a:pPr>
              <a:r>
                <a:rPr lang="en-US" sz="1200" b="1" dirty="0">
                  <a:solidFill>
                    <a:schemeClr val="bg1"/>
                  </a:solidFill>
                </a:rPr>
                <a:t>ECONOMIC</a:t>
              </a:r>
            </a:p>
            <a:p>
              <a:pPr>
                <a:defRPr/>
              </a:pPr>
              <a:r>
                <a:rPr lang="en-US" sz="1200" b="1" dirty="0">
                  <a:solidFill>
                    <a:schemeClr val="bg1"/>
                  </a:solidFill>
                </a:rPr>
                <a:t>DEVELOPMENT</a:t>
              </a:r>
              <a:endParaRPr lang="id-ID" sz="1200" b="1" dirty="0">
                <a:solidFill>
                  <a:schemeClr val="bg1"/>
                </a:solidFill>
              </a:endParaRPr>
            </a:p>
            <a:p>
              <a:pPr>
                <a:defRPr/>
              </a:pPr>
              <a:endParaRPr lang="en-US" sz="1200" b="1" dirty="0">
                <a:solidFill>
                  <a:schemeClr val="bg1"/>
                </a:solidFill>
              </a:endParaRPr>
            </a:p>
          </p:txBody>
        </p:sp>
        <p:pic>
          <p:nvPicPr>
            <p:cNvPr id="10" name="Picture 8"/>
            <p:cNvPicPr>
              <a:picLocks noChangeAspect="1" noChangeArrowheads="1"/>
            </p:cNvPicPr>
            <p:nvPr/>
          </p:nvPicPr>
          <p:blipFill>
            <a:blip r:embed="rId3"/>
            <a:srcRect/>
            <a:stretch>
              <a:fillRect/>
            </a:stretch>
          </p:blipFill>
          <p:spPr bwMode="auto">
            <a:xfrm>
              <a:off x="2159642" y="2035727"/>
              <a:ext cx="961696" cy="1819950"/>
            </a:xfrm>
            <a:prstGeom prst="rect">
              <a:avLst/>
            </a:prstGeom>
            <a:solidFill>
              <a:schemeClr val="bg1">
                <a:lumMod val="50000"/>
              </a:schemeClr>
            </a:solidFill>
            <a:ln w="9525">
              <a:noFill/>
              <a:miter lim="800000"/>
              <a:headEnd/>
              <a:tailEnd/>
            </a:ln>
            <a:effectLst/>
          </p:spPr>
        </p:pic>
      </p:grpSp>
      <p:sp>
        <p:nvSpPr>
          <p:cNvPr id="11" name="TextBox 10"/>
          <p:cNvSpPr txBox="1"/>
          <p:nvPr/>
        </p:nvSpPr>
        <p:spPr>
          <a:xfrm>
            <a:off x="304800" y="1104900"/>
            <a:ext cx="8839200" cy="276225"/>
          </a:xfrm>
          <a:prstGeom prst="rect">
            <a:avLst/>
          </a:prstGeom>
          <a:solidFill>
            <a:schemeClr val="accent1">
              <a:lumMod val="20000"/>
              <a:lumOff val="80000"/>
            </a:schemeClr>
          </a:solidFill>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200">
                <a:solidFill>
                  <a:srgbClr val="FF0000"/>
                </a:solidFill>
              </a:rPr>
              <a:t>“ ….university encompasses a ‘third-mission’ of economic development in addition to research and teaching.”</a:t>
            </a:r>
            <a:r>
              <a:rPr lang="id-ID" sz="1200">
                <a:solidFill>
                  <a:srgbClr val="FF0000"/>
                </a:solidFill>
              </a:rPr>
              <a:t> </a:t>
            </a:r>
            <a:r>
              <a:rPr lang="en-US" sz="1200">
                <a:solidFill>
                  <a:srgbClr val="FF0000"/>
                </a:solidFill>
              </a:rPr>
              <a:t>Readings (1996) </a:t>
            </a:r>
            <a:endParaRPr lang="en-US" sz="2400" b="1">
              <a:solidFill>
                <a:srgbClr val="FF0000"/>
              </a:solidFill>
            </a:endParaRPr>
          </a:p>
        </p:txBody>
      </p:sp>
      <p:sp>
        <p:nvSpPr>
          <p:cNvPr id="12" name="Up-Down Arrow 11"/>
          <p:cNvSpPr/>
          <p:nvPr/>
        </p:nvSpPr>
        <p:spPr>
          <a:xfrm>
            <a:off x="6765925" y="1716088"/>
            <a:ext cx="606425" cy="3960812"/>
          </a:xfrm>
          <a:prstGeom prst="upDown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3" name="TextBox 12"/>
          <p:cNvSpPr txBox="1"/>
          <p:nvPr/>
        </p:nvSpPr>
        <p:spPr>
          <a:xfrm>
            <a:off x="6046788" y="5308600"/>
            <a:ext cx="803275" cy="307975"/>
          </a:xfrm>
          <a:prstGeom prst="rect">
            <a:avLst/>
          </a:prstGeom>
          <a:noFill/>
        </p:spPr>
        <p:txBody>
          <a:bodyPr wrap="none">
            <a:spAutoFit/>
          </a:bodyPr>
          <a:lstStyle/>
          <a:p>
            <a:pPr>
              <a:defRPr/>
            </a:pPr>
            <a:r>
              <a:rPr lang="id-ID" sz="1400" b="1" dirty="0">
                <a:solidFill>
                  <a:schemeClr val="tx2">
                    <a:lumMod val="75000"/>
                  </a:schemeClr>
                </a:solidFill>
              </a:rPr>
              <a:t>AKSES</a:t>
            </a:r>
          </a:p>
        </p:txBody>
      </p:sp>
      <p:sp>
        <p:nvSpPr>
          <p:cNvPr id="14" name="TextBox 13"/>
          <p:cNvSpPr txBox="1"/>
          <p:nvPr/>
        </p:nvSpPr>
        <p:spPr>
          <a:xfrm>
            <a:off x="5935663" y="4116388"/>
            <a:ext cx="703262" cy="307975"/>
          </a:xfrm>
          <a:prstGeom prst="rect">
            <a:avLst/>
          </a:prstGeom>
          <a:noFill/>
        </p:spPr>
        <p:txBody>
          <a:bodyPr wrap="none">
            <a:spAutoFit/>
          </a:bodyPr>
          <a:lstStyle/>
          <a:p>
            <a:pPr>
              <a:defRPr/>
            </a:pPr>
            <a:r>
              <a:rPr lang="id-ID" sz="1400" b="1" dirty="0">
                <a:solidFill>
                  <a:schemeClr val="tx2">
                    <a:lumMod val="75000"/>
                  </a:schemeClr>
                </a:solidFill>
              </a:rPr>
              <a:t>MUTU</a:t>
            </a:r>
          </a:p>
        </p:txBody>
      </p:sp>
      <p:sp>
        <p:nvSpPr>
          <p:cNvPr id="15" name="TextBox 14"/>
          <p:cNvSpPr txBox="1"/>
          <p:nvPr/>
        </p:nvSpPr>
        <p:spPr>
          <a:xfrm>
            <a:off x="5556250" y="2855913"/>
            <a:ext cx="1200150" cy="307975"/>
          </a:xfrm>
          <a:prstGeom prst="rect">
            <a:avLst/>
          </a:prstGeom>
          <a:noFill/>
        </p:spPr>
        <p:txBody>
          <a:bodyPr wrap="none">
            <a:spAutoFit/>
          </a:bodyPr>
          <a:lstStyle/>
          <a:p>
            <a:pPr>
              <a:defRPr/>
            </a:pPr>
            <a:r>
              <a:rPr lang="id-ID" sz="1400" b="1" dirty="0">
                <a:solidFill>
                  <a:schemeClr val="tx2">
                    <a:lumMod val="75000"/>
                  </a:schemeClr>
                </a:solidFill>
              </a:rPr>
              <a:t>RELEVANSI</a:t>
            </a:r>
          </a:p>
        </p:txBody>
      </p:sp>
      <p:sp>
        <p:nvSpPr>
          <p:cNvPr id="16" name="TextBox 15"/>
          <p:cNvSpPr txBox="1"/>
          <p:nvPr/>
        </p:nvSpPr>
        <p:spPr>
          <a:xfrm>
            <a:off x="5481638" y="1716088"/>
            <a:ext cx="1271587" cy="307975"/>
          </a:xfrm>
          <a:prstGeom prst="rect">
            <a:avLst/>
          </a:prstGeom>
          <a:noFill/>
        </p:spPr>
        <p:txBody>
          <a:bodyPr wrap="none">
            <a:spAutoFit/>
          </a:bodyPr>
          <a:lstStyle/>
          <a:p>
            <a:pPr>
              <a:defRPr/>
            </a:pPr>
            <a:r>
              <a:rPr lang="id-ID" sz="1400" b="1" dirty="0">
                <a:solidFill>
                  <a:schemeClr val="tx2">
                    <a:lumMod val="75000"/>
                  </a:schemeClr>
                </a:solidFill>
              </a:rPr>
              <a:t>DAYA SAING</a:t>
            </a:r>
          </a:p>
        </p:txBody>
      </p:sp>
      <p:grpSp>
        <p:nvGrpSpPr>
          <p:cNvPr id="35850" name="Group 16"/>
          <p:cNvGrpSpPr>
            <a:grpSpLocks/>
          </p:cNvGrpSpPr>
          <p:nvPr/>
        </p:nvGrpSpPr>
        <p:grpSpPr bwMode="auto">
          <a:xfrm>
            <a:off x="7446963" y="2984500"/>
            <a:ext cx="674687" cy="171450"/>
            <a:chOff x="6804248" y="2545159"/>
            <a:chExt cx="864096" cy="235769"/>
          </a:xfrm>
        </p:grpSpPr>
        <p:sp>
          <p:nvSpPr>
            <p:cNvPr id="18" name="5-Point Star 17"/>
            <p:cNvSpPr/>
            <p:nvPr/>
          </p:nvSpPr>
          <p:spPr>
            <a:xfrm>
              <a:off x="6804248" y="2545159"/>
              <a:ext cx="215516" cy="235769"/>
            </a:xfrm>
            <a:prstGeom prst="star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19" name="5-Point Star 18"/>
            <p:cNvSpPr/>
            <p:nvPr/>
          </p:nvSpPr>
          <p:spPr>
            <a:xfrm>
              <a:off x="7019764" y="2545159"/>
              <a:ext cx="217548" cy="235769"/>
            </a:xfrm>
            <a:prstGeom prst="star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0" name="5-Point Star 19"/>
            <p:cNvSpPr/>
            <p:nvPr/>
          </p:nvSpPr>
          <p:spPr>
            <a:xfrm>
              <a:off x="7237312" y="2545159"/>
              <a:ext cx="215516" cy="235769"/>
            </a:xfrm>
            <a:prstGeom prst="star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1" name="5-Point Star 20"/>
            <p:cNvSpPr/>
            <p:nvPr/>
          </p:nvSpPr>
          <p:spPr>
            <a:xfrm>
              <a:off x="7452828" y="2545159"/>
              <a:ext cx="215516" cy="235769"/>
            </a:xfrm>
            <a:prstGeom prst="star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grpSp>
      <p:grpSp>
        <p:nvGrpSpPr>
          <p:cNvPr id="35851" name="Group 15"/>
          <p:cNvGrpSpPr>
            <a:grpSpLocks/>
          </p:cNvGrpSpPr>
          <p:nvPr/>
        </p:nvGrpSpPr>
        <p:grpSpPr bwMode="auto">
          <a:xfrm>
            <a:off x="7446963" y="3705225"/>
            <a:ext cx="506412" cy="171450"/>
            <a:chOff x="6804248" y="3284982"/>
            <a:chExt cx="648072" cy="235771"/>
          </a:xfrm>
        </p:grpSpPr>
        <p:sp>
          <p:nvSpPr>
            <p:cNvPr id="23" name="5-Point Star 22"/>
            <p:cNvSpPr/>
            <p:nvPr/>
          </p:nvSpPr>
          <p:spPr>
            <a:xfrm>
              <a:off x="6804248" y="3284982"/>
              <a:ext cx="215347" cy="235771"/>
            </a:xfrm>
            <a:prstGeom prst="star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4" name="5-Point Star 23"/>
            <p:cNvSpPr/>
            <p:nvPr/>
          </p:nvSpPr>
          <p:spPr>
            <a:xfrm>
              <a:off x="7019595" y="3284982"/>
              <a:ext cx="217378" cy="235771"/>
            </a:xfrm>
            <a:prstGeom prst="star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5" name="5-Point Star 24"/>
            <p:cNvSpPr/>
            <p:nvPr/>
          </p:nvSpPr>
          <p:spPr>
            <a:xfrm>
              <a:off x="7236973" y="3284982"/>
              <a:ext cx="215347" cy="235771"/>
            </a:xfrm>
            <a:prstGeom prst="star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grpSp>
      <p:grpSp>
        <p:nvGrpSpPr>
          <p:cNvPr id="35852" name="Group 72"/>
          <p:cNvGrpSpPr>
            <a:grpSpLocks/>
          </p:cNvGrpSpPr>
          <p:nvPr/>
        </p:nvGrpSpPr>
        <p:grpSpPr bwMode="auto">
          <a:xfrm>
            <a:off x="7446963" y="4814888"/>
            <a:ext cx="1135062" cy="201612"/>
            <a:chOff x="6804248" y="5779863"/>
            <a:chExt cx="1080120" cy="241425"/>
          </a:xfrm>
        </p:grpSpPr>
        <p:sp>
          <p:nvSpPr>
            <p:cNvPr id="27" name="5-Point Star 26"/>
            <p:cNvSpPr/>
            <p:nvPr/>
          </p:nvSpPr>
          <p:spPr>
            <a:xfrm>
              <a:off x="6804248" y="5785565"/>
              <a:ext cx="216024" cy="235723"/>
            </a:xfrm>
            <a:prstGeom prst="star5">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8" name="5-Point Star 27"/>
            <p:cNvSpPr/>
            <p:nvPr/>
          </p:nvSpPr>
          <p:spPr>
            <a:xfrm>
              <a:off x="7020272" y="5785565"/>
              <a:ext cx="216025" cy="235723"/>
            </a:xfrm>
            <a:prstGeom prst="star5">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29" name="5-Point Star 28"/>
            <p:cNvSpPr/>
            <p:nvPr/>
          </p:nvSpPr>
          <p:spPr>
            <a:xfrm>
              <a:off x="7236296" y="5785565"/>
              <a:ext cx="216024" cy="235723"/>
            </a:xfrm>
            <a:prstGeom prst="star5">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30" name="5-Point Star 29"/>
            <p:cNvSpPr/>
            <p:nvPr/>
          </p:nvSpPr>
          <p:spPr>
            <a:xfrm>
              <a:off x="7452320" y="5785565"/>
              <a:ext cx="216025" cy="235723"/>
            </a:xfrm>
            <a:prstGeom prst="star5">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31" name="5-Point Star 30"/>
            <p:cNvSpPr/>
            <p:nvPr/>
          </p:nvSpPr>
          <p:spPr>
            <a:xfrm>
              <a:off x="7668344" y="5779863"/>
              <a:ext cx="216024" cy="235723"/>
            </a:xfrm>
            <a:prstGeom prst="star5">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grpSp>
      <p:sp>
        <p:nvSpPr>
          <p:cNvPr id="32" name="5-Point Star 31"/>
          <p:cNvSpPr/>
          <p:nvPr/>
        </p:nvSpPr>
        <p:spPr>
          <a:xfrm>
            <a:off x="7446963" y="5316538"/>
            <a:ext cx="227012" cy="196850"/>
          </a:xfrm>
          <a:prstGeom prst="star5">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grpSp>
        <p:nvGrpSpPr>
          <p:cNvPr id="35854" name="Group 34"/>
          <p:cNvGrpSpPr>
            <a:grpSpLocks/>
          </p:cNvGrpSpPr>
          <p:nvPr/>
        </p:nvGrpSpPr>
        <p:grpSpPr bwMode="auto">
          <a:xfrm>
            <a:off x="7446963" y="1844675"/>
            <a:ext cx="1076325" cy="171450"/>
            <a:chOff x="6804248" y="1710680"/>
            <a:chExt cx="1024674" cy="206152"/>
          </a:xfrm>
        </p:grpSpPr>
        <p:sp>
          <p:nvSpPr>
            <p:cNvPr id="34" name="5-Point Star 33"/>
            <p:cNvSpPr/>
            <p:nvPr/>
          </p:nvSpPr>
          <p:spPr>
            <a:xfrm>
              <a:off x="6804248" y="1710680"/>
              <a:ext cx="160200" cy="206152"/>
            </a:xfrm>
            <a:prstGeom prst="star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35" name="5-Point Star 34"/>
            <p:cNvSpPr/>
            <p:nvPr/>
          </p:nvSpPr>
          <p:spPr>
            <a:xfrm>
              <a:off x="7020366" y="1710680"/>
              <a:ext cx="160200" cy="206152"/>
            </a:xfrm>
            <a:prstGeom prst="star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36" name="5-Point Star 35"/>
            <p:cNvSpPr/>
            <p:nvPr/>
          </p:nvSpPr>
          <p:spPr>
            <a:xfrm>
              <a:off x="7236485" y="1710680"/>
              <a:ext cx="160200" cy="206152"/>
            </a:xfrm>
            <a:prstGeom prst="star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37" name="5-Point Star 36"/>
            <p:cNvSpPr/>
            <p:nvPr/>
          </p:nvSpPr>
          <p:spPr>
            <a:xfrm>
              <a:off x="7452603" y="1710680"/>
              <a:ext cx="160200" cy="206152"/>
            </a:xfrm>
            <a:prstGeom prst="star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38" name="5-Point Star 37"/>
            <p:cNvSpPr/>
            <p:nvPr/>
          </p:nvSpPr>
          <p:spPr>
            <a:xfrm>
              <a:off x="7668722" y="1710680"/>
              <a:ext cx="160200" cy="206152"/>
            </a:xfrm>
            <a:prstGeom prst="star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400" b="1"/>
            </a:p>
          </p:txBody>
        </p:sp>
      </p:grpSp>
      <p:sp>
        <p:nvSpPr>
          <p:cNvPr id="35855" name="TextBox 38"/>
          <p:cNvSpPr txBox="1">
            <a:spLocks noChangeArrowheads="1"/>
          </p:cNvSpPr>
          <p:nvPr/>
        </p:nvSpPr>
        <p:spPr bwMode="auto">
          <a:xfrm>
            <a:off x="8602663" y="1776413"/>
            <a:ext cx="684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id-ID" sz="1400" b="1"/>
              <a:t>(0 PT)</a:t>
            </a:r>
          </a:p>
        </p:txBody>
      </p:sp>
      <p:sp>
        <p:nvSpPr>
          <p:cNvPr id="35856" name="TextBox 39"/>
          <p:cNvSpPr txBox="1">
            <a:spLocks noChangeArrowheads="1"/>
          </p:cNvSpPr>
          <p:nvPr/>
        </p:nvSpPr>
        <p:spPr bwMode="auto">
          <a:xfrm>
            <a:off x="8582025" y="2960688"/>
            <a:ext cx="682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id-ID" sz="1400" b="1"/>
              <a:t>(4 PT)</a:t>
            </a:r>
          </a:p>
        </p:txBody>
      </p:sp>
      <p:grpSp>
        <p:nvGrpSpPr>
          <p:cNvPr id="35857" name="Group 11"/>
          <p:cNvGrpSpPr>
            <a:grpSpLocks/>
          </p:cNvGrpSpPr>
          <p:nvPr/>
        </p:nvGrpSpPr>
        <p:grpSpPr bwMode="auto">
          <a:xfrm>
            <a:off x="7446963" y="3397250"/>
            <a:ext cx="704850" cy="171450"/>
            <a:chOff x="6804248" y="2780928"/>
            <a:chExt cx="902487" cy="235769"/>
          </a:xfrm>
        </p:grpSpPr>
        <p:sp>
          <p:nvSpPr>
            <p:cNvPr id="42" name="5-Point Star 41"/>
            <p:cNvSpPr/>
            <p:nvPr/>
          </p:nvSpPr>
          <p:spPr>
            <a:xfrm>
              <a:off x="6804248" y="2780928"/>
              <a:ext cx="215459" cy="235769"/>
            </a:xfrm>
            <a:prstGeom prst="star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43" name="5-Point Star 42"/>
            <p:cNvSpPr/>
            <p:nvPr/>
          </p:nvSpPr>
          <p:spPr>
            <a:xfrm>
              <a:off x="7019707" y="2780928"/>
              <a:ext cx="217491" cy="235769"/>
            </a:xfrm>
            <a:prstGeom prst="star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44" name="5-Point Star 43"/>
            <p:cNvSpPr/>
            <p:nvPr/>
          </p:nvSpPr>
          <p:spPr>
            <a:xfrm>
              <a:off x="7237197" y="2780928"/>
              <a:ext cx="215459" cy="235769"/>
            </a:xfrm>
            <a:prstGeom prst="star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45" name="5-Point Star 44"/>
            <p:cNvSpPr/>
            <p:nvPr/>
          </p:nvSpPr>
          <p:spPr>
            <a:xfrm>
              <a:off x="7452656" y="2780928"/>
              <a:ext cx="215459" cy="235769"/>
            </a:xfrm>
            <a:prstGeom prst="star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46" name="Rectangle 45"/>
            <p:cNvSpPr/>
            <p:nvPr/>
          </p:nvSpPr>
          <p:spPr>
            <a:xfrm>
              <a:off x="7578679" y="2780928"/>
              <a:ext cx="128056" cy="235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grpSp>
      <p:sp>
        <p:nvSpPr>
          <p:cNvPr id="35858" name="TextBox 46"/>
          <p:cNvSpPr txBox="1">
            <a:spLocks noChangeArrowheads="1"/>
          </p:cNvSpPr>
          <p:nvPr/>
        </p:nvSpPr>
        <p:spPr bwMode="auto">
          <a:xfrm>
            <a:off x="8613775" y="3348038"/>
            <a:ext cx="682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id-ID" sz="1400" b="1"/>
              <a:t>(5 PT)</a:t>
            </a:r>
          </a:p>
        </p:txBody>
      </p:sp>
      <p:sp>
        <p:nvSpPr>
          <p:cNvPr id="35859" name="TextBox 47"/>
          <p:cNvSpPr txBox="1">
            <a:spLocks noChangeArrowheads="1"/>
          </p:cNvSpPr>
          <p:nvPr/>
        </p:nvSpPr>
        <p:spPr bwMode="auto">
          <a:xfrm>
            <a:off x="8582025" y="3633788"/>
            <a:ext cx="6826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id-ID" sz="1400" b="1"/>
              <a:t>(4 PT)</a:t>
            </a:r>
          </a:p>
        </p:txBody>
      </p:sp>
      <p:grpSp>
        <p:nvGrpSpPr>
          <p:cNvPr id="35860" name="Group 14"/>
          <p:cNvGrpSpPr>
            <a:grpSpLocks/>
          </p:cNvGrpSpPr>
          <p:nvPr/>
        </p:nvGrpSpPr>
        <p:grpSpPr bwMode="auto">
          <a:xfrm>
            <a:off x="7446963" y="3937000"/>
            <a:ext cx="514350" cy="190500"/>
            <a:chOff x="6804248" y="3980350"/>
            <a:chExt cx="657934" cy="261957"/>
          </a:xfrm>
        </p:grpSpPr>
        <p:sp>
          <p:nvSpPr>
            <p:cNvPr id="50" name="5-Point Star 49"/>
            <p:cNvSpPr/>
            <p:nvPr/>
          </p:nvSpPr>
          <p:spPr>
            <a:xfrm>
              <a:off x="6804248" y="4004363"/>
              <a:ext cx="215250" cy="235761"/>
            </a:xfrm>
            <a:prstGeom prst="star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51" name="5-Point Star 50"/>
            <p:cNvSpPr/>
            <p:nvPr/>
          </p:nvSpPr>
          <p:spPr>
            <a:xfrm>
              <a:off x="7019498" y="4004363"/>
              <a:ext cx="217280" cy="235761"/>
            </a:xfrm>
            <a:prstGeom prst="star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52" name="5-Point Star 51"/>
            <p:cNvSpPr/>
            <p:nvPr/>
          </p:nvSpPr>
          <p:spPr>
            <a:xfrm>
              <a:off x="7246932" y="4006546"/>
              <a:ext cx="215250" cy="235761"/>
            </a:xfrm>
            <a:prstGeom prst="star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53" name="Rectangle 52"/>
            <p:cNvSpPr/>
            <p:nvPr/>
          </p:nvSpPr>
          <p:spPr>
            <a:xfrm>
              <a:off x="7354556" y="3980350"/>
              <a:ext cx="97472" cy="259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grpSp>
      <p:grpSp>
        <p:nvGrpSpPr>
          <p:cNvPr id="35861" name="Group 17"/>
          <p:cNvGrpSpPr>
            <a:grpSpLocks/>
          </p:cNvGrpSpPr>
          <p:nvPr/>
        </p:nvGrpSpPr>
        <p:grpSpPr bwMode="auto">
          <a:xfrm>
            <a:off x="7446963" y="2609850"/>
            <a:ext cx="858837" cy="187325"/>
            <a:chOff x="6804248" y="2132856"/>
            <a:chExt cx="1100755" cy="256674"/>
          </a:xfrm>
        </p:grpSpPr>
        <p:sp>
          <p:nvSpPr>
            <p:cNvPr id="55" name="5-Point Star 54"/>
            <p:cNvSpPr/>
            <p:nvPr/>
          </p:nvSpPr>
          <p:spPr>
            <a:xfrm>
              <a:off x="6804248" y="2132856"/>
              <a:ext cx="215675" cy="234922"/>
            </a:xfrm>
            <a:prstGeom prst="star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56" name="5-Point Star 55"/>
            <p:cNvSpPr/>
            <p:nvPr/>
          </p:nvSpPr>
          <p:spPr>
            <a:xfrm>
              <a:off x="7019923" y="2132856"/>
              <a:ext cx="215675" cy="234922"/>
            </a:xfrm>
            <a:prstGeom prst="star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57" name="5-Point Star 56"/>
            <p:cNvSpPr/>
            <p:nvPr/>
          </p:nvSpPr>
          <p:spPr>
            <a:xfrm>
              <a:off x="7235598" y="2132856"/>
              <a:ext cx="217709" cy="234922"/>
            </a:xfrm>
            <a:prstGeom prst="star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58" name="5-Point Star 57"/>
            <p:cNvSpPr/>
            <p:nvPr/>
          </p:nvSpPr>
          <p:spPr>
            <a:xfrm>
              <a:off x="7453307" y="2132856"/>
              <a:ext cx="215675" cy="234922"/>
            </a:xfrm>
            <a:prstGeom prst="star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59" name="5-Point Star 58"/>
            <p:cNvSpPr/>
            <p:nvPr/>
          </p:nvSpPr>
          <p:spPr>
            <a:xfrm>
              <a:off x="7689328" y="2132856"/>
              <a:ext cx="215675" cy="234922"/>
            </a:xfrm>
            <a:prstGeom prst="star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60" name="Rectangle 59"/>
            <p:cNvSpPr/>
            <p:nvPr/>
          </p:nvSpPr>
          <p:spPr>
            <a:xfrm>
              <a:off x="7797166" y="2132856"/>
              <a:ext cx="105803" cy="256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grpSp>
      <p:sp>
        <p:nvSpPr>
          <p:cNvPr id="35862" name="TextBox 60"/>
          <p:cNvSpPr txBox="1">
            <a:spLocks noChangeArrowheads="1"/>
          </p:cNvSpPr>
          <p:nvPr/>
        </p:nvSpPr>
        <p:spPr bwMode="auto">
          <a:xfrm>
            <a:off x="8604250" y="2555875"/>
            <a:ext cx="6842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id-ID" sz="1400" b="1"/>
              <a:t>(0 PT)</a:t>
            </a:r>
          </a:p>
        </p:txBody>
      </p:sp>
      <p:sp>
        <p:nvSpPr>
          <p:cNvPr id="35863" name="TextBox 61"/>
          <p:cNvSpPr txBox="1">
            <a:spLocks noChangeArrowheads="1"/>
          </p:cNvSpPr>
          <p:nvPr/>
        </p:nvSpPr>
        <p:spPr bwMode="auto">
          <a:xfrm>
            <a:off x="8582025" y="3873500"/>
            <a:ext cx="782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id-ID" sz="1400" b="1"/>
              <a:t>(10 PT)</a:t>
            </a:r>
          </a:p>
        </p:txBody>
      </p:sp>
      <p:grpSp>
        <p:nvGrpSpPr>
          <p:cNvPr id="35864" name="Group 71"/>
          <p:cNvGrpSpPr>
            <a:grpSpLocks/>
          </p:cNvGrpSpPr>
          <p:nvPr/>
        </p:nvGrpSpPr>
        <p:grpSpPr bwMode="auto">
          <a:xfrm>
            <a:off x="7446963" y="4184650"/>
            <a:ext cx="366712" cy="171450"/>
            <a:chOff x="6804248" y="4394949"/>
            <a:chExt cx="348490" cy="205924"/>
          </a:xfrm>
        </p:grpSpPr>
        <p:sp>
          <p:nvSpPr>
            <p:cNvPr id="64" name="5-Point Star 63"/>
            <p:cNvSpPr/>
            <p:nvPr/>
          </p:nvSpPr>
          <p:spPr>
            <a:xfrm>
              <a:off x="6804248" y="4394949"/>
              <a:ext cx="159913" cy="205924"/>
            </a:xfrm>
            <a:prstGeom prst="star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65" name="5-Point Star 64"/>
            <p:cNvSpPr/>
            <p:nvPr/>
          </p:nvSpPr>
          <p:spPr>
            <a:xfrm>
              <a:off x="6992825" y="4394949"/>
              <a:ext cx="159913" cy="205924"/>
            </a:xfrm>
            <a:prstGeom prst="star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grpSp>
      <p:sp>
        <p:nvSpPr>
          <p:cNvPr id="35865" name="TextBox 65"/>
          <p:cNvSpPr txBox="1">
            <a:spLocks noChangeArrowheads="1"/>
          </p:cNvSpPr>
          <p:nvPr/>
        </p:nvSpPr>
        <p:spPr bwMode="auto">
          <a:xfrm>
            <a:off x="8582025" y="4132263"/>
            <a:ext cx="782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id-ID" sz="1400" b="1"/>
              <a:t>(26 PT)</a:t>
            </a:r>
          </a:p>
        </p:txBody>
      </p:sp>
      <p:sp>
        <p:nvSpPr>
          <p:cNvPr id="67" name="5-Point Star 66"/>
          <p:cNvSpPr/>
          <p:nvPr/>
        </p:nvSpPr>
        <p:spPr>
          <a:xfrm>
            <a:off x="7446963" y="4605338"/>
            <a:ext cx="168275" cy="171450"/>
          </a:xfrm>
          <a:prstGeom prst="star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grpSp>
        <p:nvGrpSpPr>
          <p:cNvPr id="35867" name="Group 33"/>
          <p:cNvGrpSpPr>
            <a:grpSpLocks/>
          </p:cNvGrpSpPr>
          <p:nvPr/>
        </p:nvGrpSpPr>
        <p:grpSpPr bwMode="auto">
          <a:xfrm>
            <a:off x="7446963" y="4425950"/>
            <a:ext cx="344487" cy="171450"/>
            <a:chOff x="6804248" y="4725144"/>
            <a:chExt cx="441910" cy="235769"/>
          </a:xfrm>
        </p:grpSpPr>
        <p:sp>
          <p:nvSpPr>
            <p:cNvPr id="69" name="5-Point Star 68"/>
            <p:cNvSpPr/>
            <p:nvPr/>
          </p:nvSpPr>
          <p:spPr>
            <a:xfrm>
              <a:off x="6804248" y="4725144"/>
              <a:ext cx="215864" cy="235769"/>
            </a:xfrm>
            <a:prstGeom prst="star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70" name="5-Point Star 69"/>
            <p:cNvSpPr/>
            <p:nvPr/>
          </p:nvSpPr>
          <p:spPr>
            <a:xfrm>
              <a:off x="7020112" y="4725144"/>
              <a:ext cx="215864" cy="235769"/>
            </a:xfrm>
            <a:prstGeom prst="star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sp>
          <p:nvSpPr>
            <p:cNvPr id="71" name="Rectangle 70"/>
            <p:cNvSpPr/>
            <p:nvPr/>
          </p:nvSpPr>
          <p:spPr>
            <a:xfrm>
              <a:off x="7128044" y="4725144"/>
              <a:ext cx="118114" cy="235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p>
          </p:txBody>
        </p:sp>
      </p:grpSp>
      <p:sp>
        <p:nvSpPr>
          <p:cNvPr id="35868" name="TextBox 71"/>
          <p:cNvSpPr txBox="1">
            <a:spLocks noChangeArrowheads="1"/>
          </p:cNvSpPr>
          <p:nvPr/>
        </p:nvSpPr>
        <p:spPr bwMode="auto">
          <a:xfrm>
            <a:off x="8589963" y="4413250"/>
            <a:ext cx="782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id-ID" sz="1400" b="1"/>
              <a:t>(26 PT)</a:t>
            </a:r>
          </a:p>
        </p:txBody>
      </p:sp>
      <p:sp>
        <p:nvSpPr>
          <p:cNvPr id="35869" name="TextBox 72"/>
          <p:cNvSpPr txBox="1">
            <a:spLocks noChangeArrowheads="1"/>
          </p:cNvSpPr>
          <p:nvPr/>
        </p:nvSpPr>
        <p:spPr bwMode="auto">
          <a:xfrm>
            <a:off x="8582025" y="4618038"/>
            <a:ext cx="782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id-ID" sz="1400" b="1"/>
              <a:t>(53 PT)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066800" y="241300"/>
            <a:ext cx="8081963" cy="406400"/>
          </a:xfrm>
        </p:spPr>
        <p:txBody>
          <a:bodyPr/>
          <a:lstStyle/>
          <a:p>
            <a:r>
              <a:rPr lang="en-US" sz="2000">
                <a:latin typeface="Arial" charset="0"/>
              </a:rPr>
              <a:t>PEMETAAN KEMAMPUAN PENELITAN PT</a:t>
            </a:r>
          </a:p>
        </p:txBody>
      </p:sp>
      <p:pic>
        <p:nvPicPr>
          <p:cNvPr id="36867"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1775" y="1797050"/>
            <a:ext cx="5032375"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Box 4"/>
          <p:cNvSpPr txBox="1">
            <a:spLocks noChangeArrowheads="1"/>
          </p:cNvSpPr>
          <p:nvPr/>
        </p:nvSpPr>
        <p:spPr bwMode="auto">
          <a:xfrm>
            <a:off x="231775" y="1420813"/>
            <a:ext cx="5032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b="1"/>
              <a:t>KRITERIA</a:t>
            </a:r>
          </a:p>
        </p:txBody>
      </p:sp>
      <p:graphicFrame>
        <p:nvGraphicFramePr>
          <p:cNvPr id="6" name="Table 5"/>
          <p:cNvGraphicFramePr>
            <a:graphicFrameLocks noGrp="1"/>
          </p:cNvGraphicFramePr>
          <p:nvPr/>
        </p:nvGraphicFramePr>
        <p:xfrm>
          <a:off x="5386388" y="1292225"/>
          <a:ext cx="3898900" cy="4079876"/>
        </p:xfrm>
        <a:graphic>
          <a:graphicData uri="http://schemas.openxmlformats.org/drawingml/2006/table">
            <a:tbl>
              <a:tblPr firstRow="1" bandRow="1">
                <a:tableStyleId>{5C22544A-7EE6-4342-B048-85BDC9FD1C3A}</a:tableStyleId>
              </a:tblPr>
              <a:tblGrid>
                <a:gridCol w="467898"/>
                <a:gridCol w="1481552"/>
                <a:gridCol w="974725"/>
                <a:gridCol w="974725"/>
              </a:tblGrid>
              <a:tr h="390820">
                <a:tc>
                  <a:txBody>
                    <a:bodyPr/>
                    <a:lstStyle/>
                    <a:p>
                      <a:pPr algn="ctr"/>
                      <a:r>
                        <a:rPr lang="id-ID" sz="1000" dirty="0" smtClean="0"/>
                        <a:t>No</a:t>
                      </a:r>
                      <a:endParaRPr lang="id-ID" sz="1000" dirty="0"/>
                    </a:p>
                  </a:txBody>
                  <a:tcPr marL="96021" marR="96021" marT="38096" marB="38096">
                    <a:solidFill>
                      <a:schemeClr val="accent5">
                        <a:lumMod val="75000"/>
                      </a:schemeClr>
                    </a:solidFill>
                  </a:tcPr>
                </a:tc>
                <a:tc>
                  <a:txBody>
                    <a:bodyPr/>
                    <a:lstStyle/>
                    <a:p>
                      <a:pPr algn="ctr"/>
                      <a:r>
                        <a:rPr lang="id-ID" sz="1000" dirty="0" smtClean="0"/>
                        <a:t>Perguruan Tinggi</a:t>
                      </a:r>
                      <a:endParaRPr lang="id-ID" sz="1000" dirty="0"/>
                    </a:p>
                  </a:txBody>
                  <a:tcPr marL="96021" marR="96021" marT="38096" marB="38096">
                    <a:solidFill>
                      <a:schemeClr val="accent5">
                        <a:lumMod val="75000"/>
                      </a:schemeClr>
                    </a:solidFill>
                  </a:tcPr>
                </a:tc>
                <a:tc>
                  <a:txBody>
                    <a:bodyPr/>
                    <a:lstStyle/>
                    <a:p>
                      <a:pPr algn="ctr"/>
                      <a:r>
                        <a:rPr lang="id-ID" sz="1000" dirty="0" smtClean="0"/>
                        <a:t>Bintang</a:t>
                      </a:r>
                      <a:endParaRPr lang="id-ID" sz="1000" dirty="0"/>
                    </a:p>
                  </a:txBody>
                  <a:tcPr marL="96021" marR="96021" marT="38096" marB="38096">
                    <a:solidFill>
                      <a:schemeClr val="accent5">
                        <a:lumMod val="75000"/>
                      </a:schemeClr>
                    </a:solidFill>
                  </a:tcPr>
                </a:tc>
                <a:tc>
                  <a:txBody>
                    <a:bodyPr/>
                    <a:lstStyle/>
                    <a:p>
                      <a:pPr algn="ctr"/>
                      <a:r>
                        <a:rPr lang="id-ID" sz="1000" dirty="0" smtClean="0"/>
                        <a:t>Kelompok</a:t>
                      </a:r>
                      <a:endParaRPr lang="id-ID" sz="1000" dirty="0"/>
                    </a:p>
                  </a:txBody>
                  <a:tcPr marL="96021" marR="96021" marT="38096" marB="38096">
                    <a:solidFill>
                      <a:schemeClr val="accent5">
                        <a:lumMod val="75000"/>
                      </a:schemeClr>
                    </a:solidFill>
                  </a:tcPr>
                </a:tc>
              </a:tr>
              <a:tr h="263504">
                <a:tc>
                  <a:txBody>
                    <a:bodyPr/>
                    <a:lstStyle/>
                    <a:p>
                      <a:r>
                        <a:rPr lang="id-ID" sz="1000" dirty="0" smtClean="0"/>
                        <a:t>1</a:t>
                      </a:r>
                      <a:endParaRPr lang="id-ID" sz="1000" dirty="0"/>
                    </a:p>
                  </a:txBody>
                  <a:tcPr marL="96021" marR="96021" marT="38096" marB="38096"/>
                </a:tc>
                <a:tc>
                  <a:txBody>
                    <a:bodyPr/>
                    <a:lstStyle/>
                    <a:p>
                      <a:r>
                        <a:rPr lang="id-ID" sz="1000" dirty="0" smtClean="0"/>
                        <a:t>ITB</a:t>
                      </a:r>
                      <a:endParaRPr lang="id-ID" sz="1000" dirty="0"/>
                    </a:p>
                  </a:txBody>
                  <a:tcPr marL="96021" marR="96021" marT="38096" marB="38096"/>
                </a:tc>
                <a:tc>
                  <a:txBody>
                    <a:bodyPr/>
                    <a:lstStyle/>
                    <a:p>
                      <a:pPr algn="ctr"/>
                      <a:r>
                        <a:rPr lang="id-ID" sz="1000" dirty="0" smtClean="0"/>
                        <a:t>4</a:t>
                      </a:r>
                      <a:endParaRPr lang="id-ID" sz="1000" dirty="0"/>
                    </a:p>
                  </a:txBody>
                  <a:tcPr marL="96021" marR="96021" marT="38096" marB="38096"/>
                </a:tc>
                <a:tc>
                  <a:txBody>
                    <a:bodyPr/>
                    <a:lstStyle/>
                    <a:p>
                      <a:pPr algn="ctr"/>
                      <a:r>
                        <a:rPr lang="id-ID" sz="1000" dirty="0" smtClean="0"/>
                        <a:t>Mandiri</a:t>
                      </a:r>
                      <a:endParaRPr lang="id-ID" sz="1000" dirty="0"/>
                    </a:p>
                  </a:txBody>
                  <a:tcPr marL="96021" marR="96021" marT="38096" marB="38096"/>
                </a:tc>
              </a:tr>
              <a:tr h="263504">
                <a:tc>
                  <a:txBody>
                    <a:bodyPr/>
                    <a:lstStyle/>
                    <a:p>
                      <a:r>
                        <a:rPr lang="id-ID" sz="1000" dirty="0" smtClean="0"/>
                        <a:t>2</a:t>
                      </a:r>
                      <a:endParaRPr lang="id-ID" sz="1000" dirty="0"/>
                    </a:p>
                  </a:txBody>
                  <a:tcPr marL="96021" marR="96021" marT="38096" marB="38096"/>
                </a:tc>
                <a:tc>
                  <a:txBody>
                    <a:bodyPr/>
                    <a:lstStyle/>
                    <a:p>
                      <a:r>
                        <a:rPr lang="id-ID" sz="1000" dirty="0" smtClean="0"/>
                        <a:t>UGM</a:t>
                      </a:r>
                      <a:endParaRPr lang="id-ID" sz="1000" dirty="0"/>
                    </a:p>
                  </a:txBody>
                  <a:tcPr marL="96021" marR="96021" marT="38096" marB="38096"/>
                </a:tc>
                <a:tc>
                  <a:txBody>
                    <a:bodyPr/>
                    <a:lstStyle/>
                    <a:p>
                      <a:pPr algn="ctr"/>
                      <a:r>
                        <a:rPr lang="id-ID" sz="1000" dirty="0" smtClean="0"/>
                        <a:t>4</a:t>
                      </a:r>
                      <a:endParaRPr lang="id-ID" sz="1000" dirty="0"/>
                    </a:p>
                  </a:txBody>
                  <a:tcPr marL="96021" marR="96021" marT="38096" marB="38096"/>
                </a:tc>
                <a:tc>
                  <a:txBody>
                    <a:bodyPr/>
                    <a:lstStyle/>
                    <a:p>
                      <a:pPr algn="ctr"/>
                      <a:r>
                        <a:rPr lang="id-ID" sz="1000" dirty="0" smtClean="0"/>
                        <a:t>Mandiri</a:t>
                      </a:r>
                      <a:endParaRPr lang="id-ID" sz="1000" dirty="0"/>
                    </a:p>
                  </a:txBody>
                  <a:tcPr marL="96021" marR="96021" marT="38096" marB="38096"/>
                </a:tc>
              </a:tr>
              <a:tr h="263504">
                <a:tc>
                  <a:txBody>
                    <a:bodyPr/>
                    <a:lstStyle/>
                    <a:p>
                      <a:r>
                        <a:rPr lang="id-ID" sz="1000" dirty="0" smtClean="0"/>
                        <a:t>3</a:t>
                      </a:r>
                      <a:endParaRPr lang="id-ID" sz="1000" dirty="0"/>
                    </a:p>
                  </a:txBody>
                  <a:tcPr marL="96021" marR="96021" marT="38096" marB="38096"/>
                </a:tc>
                <a:tc>
                  <a:txBody>
                    <a:bodyPr/>
                    <a:lstStyle/>
                    <a:p>
                      <a:r>
                        <a:rPr lang="id-ID" sz="1000" dirty="0" smtClean="0"/>
                        <a:t>UI</a:t>
                      </a:r>
                      <a:endParaRPr lang="id-ID" sz="1000" dirty="0"/>
                    </a:p>
                  </a:txBody>
                  <a:tcPr marL="96021" marR="96021" marT="38096" marB="38096"/>
                </a:tc>
                <a:tc>
                  <a:txBody>
                    <a:bodyPr/>
                    <a:lstStyle/>
                    <a:p>
                      <a:pPr algn="ctr"/>
                      <a:r>
                        <a:rPr lang="id-ID" sz="1000" dirty="0" smtClean="0"/>
                        <a:t>4</a:t>
                      </a:r>
                      <a:endParaRPr lang="id-ID" sz="1000" dirty="0"/>
                    </a:p>
                  </a:txBody>
                  <a:tcPr marL="96021" marR="96021" marT="38096" marB="38096"/>
                </a:tc>
                <a:tc>
                  <a:txBody>
                    <a:bodyPr/>
                    <a:lstStyle/>
                    <a:p>
                      <a:pPr algn="ctr"/>
                      <a:r>
                        <a:rPr lang="id-ID" sz="1000" dirty="0" smtClean="0"/>
                        <a:t>Mandiri</a:t>
                      </a:r>
                      <a:endParaRPr lang="id-ID" sz="1000" dirty="0"/>
                    </a:p>
                  </a:txBody>
                  <a:tcPr marL="96021" marR="96021" marT="38096" marB="38096"/>
                </a:tc>
              </a:tr>
              <a:tr h="263504">
                <a:tc>
                  <a:txBody>
                    <a:bodyPr/>
                    <a:lstStyle/>
                    <a:p>
                      <a:r>
                        <a:rPr lang="id-ID" sz="1000" dirty="0" smtClean="0"/>
                        <a:t>4</a:t>
                      </a:r>
                      <a:endParaRPr lang="id-ID" sz="1000" dirty="0"/>
                    </a:p>
                  </a:txBody>
                  <a:tcPr marL="96021" marR="96021" marT="38096" marB="38096"/>
                </a:tc>
                <a:tc>
                  <a:txBody>
                    <a:bodyPr/>
                    <a:lstStyle/>
                    <a:p>
                      <a:r>
                        <a:rPr lang="id-ID" sz="1000" dirty="0" smtClean="0"/>
                        <a:t>UNPAD</a:t>
                      </a:r>
                      <a:endParaRPr lang="id-ID" sz="1000" dirty="0"/>
                    </a:p>
                  </a:txBody>
                  <a:tcPr marL="96021" marR="96021" marT="38096" marB="38096"/>
                </a:tc>
                <a:tc>
                  <a:txBody>
                    <a:bodyPr/>
                    <a:lstStyle/>
                    <a:p>
                      <a:pPr algn="ctr"/>
                      <a:r>
                        <a:rPr lang="id-ID" sz="1000" dirty="0" smtClean="0"/>
                        <a:t>4</a:t>
                      </a:r>
                      <a:endParaRPr lang="id-ID" sz="1000" dirty="0"/>
                    </a:p>
                  </a:txBody>
                  <a:tcPr marL="96021" marR="96021" marT="38096" marB="38096"/>
                </a:tc>
                <a:tc>
                  <a:txBody>
                    <a:bodyPr/>
                    <a:lstStyle/>
                    <a:p>
                      <a:pPr algn="ctr"/>
                      <a:r>
                        <a:rPr lang="id-ID" sz="1000" dirty="0" smtClean="0"/>
                        <a:t>Mandiri</a:t>
                      </a:r>
                      <a:endParaRPr lang="id-ID" sz="1000" dirty="0"/>
                    </a:p>
                  </a:txBody>
                  <a:tcPr marL="96021" marR="96021" marT="38096" marB="38096"/>
                </a:tc>
              </a:tr>
              <a:tr h="263504">
                <a:tc>
                  <a:txBody>
                    <a:bodyPr/>
                    <a:lstStyle/>
                    <a:p>
                      <a:r>
                        <a:rPr lang="id-ID" sz="1000" dirty="0" smtClean="0"/>
                        <a:t>5</a:t>
                      </a:r>
                      <a:endParaRPr lang="id-ID" sz="1000" dirty="0"/>
                    </a:p>
                  </a:txBody>
                  <a:tcPr marL="96021" marR="96021" marT="38096" marB="38096"/>
                </a:tc>
                <a:tc>
                  <a:txBody>
                    <a:bodyPr/>
                    <a:lstStyle/>
                    <a:p>
                      <a:r>
                        <a:rPr lang="id-ID" sz="1000" dirty="0" smtClean="0"/>
                        <a:t>IPB</a:t>
                      </a:r>
                      <a:endParaRPr lang="id-ID" sz="1000" dirty="0"/>
                    </a:p>
                  </a:txBody>
                  <a:tcPr marL="96021" marR="96021" marT="38096" marB="38096"/>
                </a:tc>
                <a:tc>
                  <a:txBody>
                    <a:bodyPr/>
                    <a:lstStyle/>
                    <a:p>
                      <a:pPr algn="ctr"/>
                      <a:r>
                        <a:rPr lang="id-ID" sz="1000" dirty="0" smtClean="0"/>
                        <a:t>3,5</a:t>
                      </a:r>
                      <a:endParaRPr lang="id-ID" sz="1000" dirty="0"/>
                    </a:p>
                  </a:txBody>
                  <a:tcPr marL="96021" marR="96021" marT="38096" marB="38096"/>
                </a:tc>
                <a:tc>
                  <a:txBody>
                    <a:bodyPr/>
                    <a:lstStyle/>
                    <a:p>
                      <a:pPr algn="ctr"/>
                      <a:r>
                        <a:rPr lang="id-ID" sz="1000" dirty="0" smtClean="0"/>
                        <a:t>Mandiri</a:t>
                      </a:r>
                      <a:endParaRPr lang="id-ID" sz="1000" dirty="0"/>
                    </a:p>
                  </a:txBody>
                  <a:tcPr marL="96021" marR="96021" marT="38096" marB="38096"/>
                </a:tc>
              </a:tr>
              <a:tr h="263504">
                <a:tc>
                  <a:txBody>
                    <a:bodyPr/>
                    <a:lstStyle/>
                    <a:p>
                      <a:r>
                        <a:rPr lang="id-ID" sz="1000" dirty="0" smtClean="0"/>
                        <a:t>6</a:t>
                      </a:r>
                      <a:endParaRPr lang="id-ID" sz="1000" dirty="0"/>
                    </a:p>
                  </a:txBody>
                  <a:tcPr marL="96021" marR="96021" marT="38096" marB="38096"/>
                </a:tc>
                <a:tc>
                  <a:txBody>
                    <a:bodyPr/>
                    <a:lstStyle/>
                    <a:p>
                      <a:r>
                        <a:rPr lang="id-ID" sz="1000" dirty="0" smtClean="0"/>
                        <a:t>UNS</a:t>
                      </a:r>
                      <a:endParaRPr lang="id-ID" sz="1000" dirty="0"/>
                    </a:p>
                  </a:txBody>
                  <a:tcPr marL="96021" marR="96021" marT="38096" marB="38096"/>
                </a:tc>
                <a:tc>
                  <a:txBody>
                    <a:bodyPr/>
                    <a:lstStyle/>
                    <a:p>
                      <a:pPr algn="ctr"/>
                      <a:r>
                        <a:rPr lang="id-ID" sz="1000" dirty="0" smtClean="0"/>
                        <a:t>3,5</a:t>
                      </a:r>
                      <a:endParaRPr lang="id-ID" sz="1000" dirty="0"/>
                    </a:p>
                  </a:txBody>
                  <a:tcPr marL="96021" marR="96021" marT="38096" marB="38096"/>
                </a:tc>
                <a:tc>
                  <a:txBody>
                    <a:bodyPr/>
                    <a:lstStyle/>
                    <a:p>
                      <a:pPr algn="ctr"/>
                      <a:r>
                        <a:rPr lang="id-ID" sz="1000" dirty="0" smtClean="0"/>
                        <a:t>Mandiri</a:t>
                      </a:r>
                      <a:endParaRPr lang="id-ID" sz="1000" dirty="0"/>
                    </a:p>
                  </a:txBody>
                  <a:tcPr marL="96021" marR="96021" marT="38096" marB="38096"/>
                </a:tc>
              </a:tr>
              <a:tr h="263504">
                <a:tc>
                  <a:txBody>
                    <a:bodyPr/>
                    <a:lstStyle/>
                    <a:p>
                      <a:r>
                        <a:rPr lang="id-ID" sz="1000" dirty="0" smtClean="0"/>
                        <a:t>7</a:t>
                      </a:r>
                      <a:endParaRPr lang="id-ID" sz="1000" dirty="0"/>
                    </a:p>
                  </a:txBody>
                  <a:tcPr marL="96021" marR="96021" marT="38096" marB="38096"/>
                </a:tc>
                <a:tc>
                  <a:txBody>
                    <a:bodyPr/>
                    <a:lstStyle/>
                    <a:p>
                      <a:r>
                        <a:rPr lang="id-ID" sz="1000" dirty="0" smtClean="0"/>
                        <a:t>UNHAS</a:t>
                      </a:r>
                      <a:endParaRPr lang="id-ID" sz="1000" dirty="0"/>
                    </a:p>
                  </a:txBody>
                  <a:tcPr marL="96021" marR="96021" marT="38096" marB="38096"/>
                </a:tc>
                <a:tc>
                  <a:txBody>
                    <a:bodyPr/>
                    <a:lstStyle/>
                    <a:p>
                      <a:pPr algn="ctr"/>
                      <a:r>
                        <a:rPr lang="id-ID" sz="1000" dirty="0" smtClean="0"/>
                        <a:t>3,5</a:t>
                      </a:r>
                      <a:endParaRPr lang="id-ID" sz="1000" dirty="0"/>
                    </a:p>
                  </a:txBody>
                  <a:tcPr marL="96021" marR="96021" marT="38096" marB="38096"/>
                </a:tc>
                <a:tc>
                  <a:txBody>
                    <a:bodyPr/>
                    <a:lstStyle/>
                    <a:p>
                      <a:pPr algn="ctr"/>
                      <a:r>
                        <a:rPr lang="id-ID" sz="1000" dirty="0" smtClean="0"/>
                        <a:t>Mandiri</a:t>
                      </a:r>
                      <a:endParaRPr lang="id-ID" sz="1000" dirty="0"/>
                    </a:p>
                  </a:txBody>
                  <a:tcPr marL="96021" marR="96021" marT="38096" marB="38096"/>
                </a:tc>
              </a:tr>
              <a:tr h="263504">
                <a:tc>
                  <a:txBody>
                    <a:bodyPr/>
                    <a:lstStyle/>
                    <a:p>
                      <a:r>
                        <a:rPr lang="id-ID" sz="1000" dirty="0" smtClean="0"/>
                        <a:t>8</a:t>
                      </a:r>
                      <a:endParaRPr lang="id-ID" sz="1000" dirty="0"/>
                    </a:p>
                  </a:txBody>
                  <a:tcPr marL="96021" marR="96021" marT="38096" marB="38096"/>
                </a:tc>
                <a:tc>
                  <a:txBody>
                    <a:bodyPr/>
                    <a:lstStyle/>
                    <a:p>
                      <a:r>
                        <a:rPr lang="id-ID" sz="1000" dirty="0" smtClean="0"/>
                        <a:t>UNDIP</a:t>
                      </a:r>
                      <a:endParaRPr lang="id-ID" sz="1000" dirty="0"/>
                    </a:p>
                  </a:txBody>
                  <a:tcPr marL="96021" marR="96021" marT="38096" marB="38096"/>
                </a:tc>
                <a:tc>
                  <a:txBody>
                    <a:bodyPr/>
                    <a:lstStyle/>
                    <a:p>
                      <a:pPr algn="ctr"/>
                      <a:r>
                        <a:rPr lang="id-ID" sz="1000" dirty="0" smtClean="0"/>
                        <a:t>3,5</a:t>
                      </a:r>
                      <a:endParaRPr lang="id-ID" sz="1000" dirty="0"/>
                    </a:p>
                  </a:txBody>
                  <a:tcPr marL="96021" marR="96021" marT="38096" marB="38096"/>
                </a:tc>
                <a:tc>
                  <a:txBody>
                    <a:bodyPr/>
                    <a:lstStyle/>
                    <a:p>
                      <a:pPr algn="ctr"/>
                      <a:r>
                        <a:rPr lang="id-ID" sz="1000" dirty="0" smtClean="0"/>
                        <a:t>Mandiri</a:t>
                      </a:r>
                      <a:endParaRPr lang="id-ID" sz="1000" dirty="0"/>
                    </a:p>
                  </a:txBody>
                  <a:tcPr marL="96021" marR="96021" marT="38096" marB="38096"/>
                </a:tc>
              </a:tr>
              <a:tr h="263504">
                <a:tc>
                  <a:txBody>
                    <a:bodyPr/>
                    <a:lstStyle/>
                    <a:p>
                      <a:r>
                        <a:rPr lang="id-ID" sz="1000" dirty="0" smtClean="0"/>
                        <a:t>9</a:t>
                      </a:r>
                      <a:endParaRPr lang="id-ID" sz="1000" dirty="0"/>
                    </a:p>
                  </a:txBody>
                  <a:tcPr marL="96021" marR="96021" marT="38096" marB="38096"/>
                </a:tc>
                <a:tc>
                  <a:txBody>
                    <a:bodyPr/>
                    <a:lstStyle/>
                    <a:p>
                      <a:r>
                        <a:rPr lang="id-ID" sz="1000" dirty="0" smtClean="0"/>
                        <a:t>UB</a:t>
                      </a:r>
                      <a:endParaRPr lang="id-ID" sz="1000" dirty="0"/>
                    </a:p>
                  </a:txBody>
                  <a:tcPr marL="96021" marR="96021" marT="38096" marB="38096"/>
                </a:tc>
                <a:tc>
                  <a:txBody>
                    <a:bodyPr/>
                    <a:lstStyle/>
                    <a:p>
                      <a:pPr algn="ctr"/>
                      <a:r>
                        <a:rPr lang="id-ID" sz="1000" dirty="0" smtClean="0"/>
                        <a:t>3,5</a:t>
                      </a:r>
                      <a:endParaRPr lang="id-ID" sz="1000" dirty="0"/>
                    </a:p>
                  </a:txBody>
                  <a:tcPr marL="96021" marR="96021" marT="38096" marB="38096"/>
                </a:tc>
                <a:tc>
                  <a:txBody>
                    <a:bodyPr/>
                    <a:lstStyle/>
                    <a:p>
                      <a:pPr algn="ctr"/>
                      <a:r>
                        <a:rPr lang="id-ID" sz="1000" dirty="0" smtClean="0"/>
                        <a:t>Mandiri</a:t>
                      </a:r>
                      <a:endParaRPr lang="id-ID" sz="1000" dirty="0"/>
                    </a:p>
                  </a:txBody>
                  <a:tcPr marL="96021" marR="96021" marT="38096" marB="38096"/>
                </a:tc>
              </a:tr>
              <a:tr h="263504">
                <a:tc>
                  <a:txBody>
                    <a:bodyPr/>
                    <a:lstStyle/>
                    <a:p>
                      <a:r>
                        <a:rPr lang="id-ID" sz="1000" dirty="0" smtClean="0"/>
                        <a:t>10</a:t>
                      </a:r>
                      <a:endParaRPr lang="id-ID" sz="1000" dirty="0"/>
                    </a:p>
                  </a:txBody>
                  <a:tcPr marL="96021" marR="96021" marT="38096" marB="38096"/>
                </a:tc>
                <a:tc>
                  <a:txBody>
                    <a:bodyPr/>
                    <a:lstStyle/>
                    <a:p>
                      <a:r>
                        <a:rPr lang="id-ID" sz="1000" dirty="0" smtClean="0"/>
                        <a:t>UNAIR</a:t>
                      </a:r>
                      <a:endParaRPr lang="id-ID" sz="1000" dirty="0"/>
                    </a:p>
                  </a:txBody>
                  <a:tcPr marL="96021" marR="96021" marT="38096" marB="38096"/>
                </a:tc>
                <a:tc>
                  <a:txBody>
                    <a:bodyPr/>
                    <a:lstStyle/>
                    <a:p>
                      <a:pPr algn="ctr"/>
                      <a:r>
                        <a:rPr lang="id-ID" sz="1000" dirty="0" smtClean="0"/>
                        <a:t>3,5</a:t>
                      </a:r>
                      <a:endParaRPr lang="id-ID" sz="1000" dirty="0"/>
                    </a:p>
                  </a:txBody>
                  <a:tcPr marL="96021" marR="96021" marT="38096" marB="38096"/>
                </a:tc>
                <a:tc>
                  <a:txBody>
                    <a:bodyPr/>
                    <a:lstStyle/>
                    <a:p>
                      <a:pPr algn="ctr"/>
                      <a:r>
                        <a:rPr lang="id-ID" sz="1000" dirty="0" smtClean="0"/>
                        <a:t>Mandiri</a:t>
                      </a:r>
                      <a:endParaRPr lang="id-ID" sz="1000" dirty="0"/>
                    </a:p>
                  </a:txBody>
                  <a:tcPr marL="96021" marR="96021" marT="38096" marB="38096"/>
                </a:tc>
              </a:tr>
              <a:tr h="263504">
                <a:tc>
                  <a:txBody>
                    <a:bodyPr/>
                    <a:lstStyle/>
                    <a:p>
                      <a:r>
                        <a:rPr lang="id-ID" sz="1000" dirty="0" smtClean="0"/>
                        <a:t>11</a:t>
                      </a:r>
                      <a:endParaRPr lang="id-ID" sz="1000" dirty="0"/>
                    </a:p>
                  </a:txBody>
                  <a:tcPr marL="96021" marR="96021" marT="38096" marB="38096"/>
                </a:tc>
                <a:tc>
                  <a:txBody>
                    <a:bodyPr/>
                    <a:lstStyle/>
                    <a:p>
                      <a:r>
                        <a:rPr lang="id-ID" sz="1000" dirty="0" smtClean="0"/>
                        <a:t>ITS</a:t>
                      </a:r>
                      <a:endParaRPr lang="id-ID" sz="1000" dirty="0"/>
                    </a:p>
                  </a:txBody>
                  <a:tcPr marL="96021" marR="96021" marT="38096" marB="38096"/>
                </a:tc>
                <a:tc>
                  <a:txBody>
                    <a:bodyPr/>
                    <a:lstStyle/>
                    <a:p>
                      <a:pPr algn="ctr"/>
                      <a:r>
                        <a:rPr lang="id-ID" sz="1000" dirty="0" smtClean="0"/>
                        <a:t>3</a:t>
                      </a:r>
                      <a:endParaRPr lang="id-ID" sz="1000" dirty="0"/>
                    </a:p>
                  </a:txBody>
                  <a:tcPr marL="96021" marR="96021" marT="38096" marB="38096"/>
                </a:tc>
                <a:tc>
                  <a:txBody>
                    <a:bodyPr/>
                    <a:lstStyle/>
                    <a:p>
                      <a:pPr algn="ctr"/>
                      <a:r>
                        <a:rPr lang="id-ID" sz="1000" dirty="0" smtClean="0"/>
                        <a:t>Mandiri</a:t>
                      </a:r>
                      <a:endParaRPr lang="id-ID" sz="1000" dirty="0"/>
                    </a:p>
                  </a:txBody>
                  <a:tcPr marL="96021" marR="96021" marT="38096" marB="38096"/>
                </a:tc>
              </a:tr>
              <a:tr h="263504">
                <a:tc>
                  <a:txBody>
                    <a:bodyPr/>
                    <a:lstStyle/>
                    <a:p>
                      <a:r>
                        <a:rPr lang="id-ID" sz="1000" dirty="0" smtClean="0"/>
                        <a:t>12</a:t>
                      </a:r>
                      <a:endParaRPr lang="id-ID" sz="1000" dirty="0"/>
                    </a:p>
                  </a:txBody>
                  <a:tcPr marL="96021" marR="96021" marT="38096" marB="38096"/>
                </a:tc>
                <a:tc>
                  <a:txBody>
                    <a:bodyPr/>
                    <a:lstStyle/>
                    <a:p>
                      <a:r>
                        <a:rPr lang="id-ID" sz="1000" dirty="0" smtClean="0"/>
                        <a:t>UPN - JATIM</a:t>
                      </a:r>
                      <a:endParaRPr lang="id-ID" sz="1000" dirty="0"/>
                    </a:p>
                  </a:txBody>
                  <a:tcPr marL="96021" marR="96021" marT="38096" marB="38096"/>
                </a:tc>
                <a:tc>
                  <a:txBody>
                    <a:bodyPr/>
                    <a:lstStyle/>
                    <a:p>
                      <a:pPr algn="ctr"/>
                      <a:r>
                        <a:rPr lang="id-ID" sz="1000" dirty="0" smtClean="0"/>
                        <a:t>3</a:t>
                      </a:r>
                      <a:endParaRPr lang="id-ID" sz="1000" dirty="0"/>
                    </a:p>
                  </a:txBody>
                  <a:tcPr marL="96021" marR="96021" marT="38096" marB="38096"/>
                </a:tc>
                <a:tc>
                  <a:txBody>
                    <a:bodyPr/>
                    <a:lstStyle/>
                    <a:p>
                      <a:pPr algn="ctr"/>
                      <a:r>
                        <a:rPr lang="id-ID" sz="1000" dirty="0" smtClean="0"/>
                        <a:t>Mandiri</a:t>
                      </a:r>
                      <a:endParaRPr lang="id-ID" sz="1000" dirty="0"/>
                    </a:p>
                  </a:txBody>
                  <a:tcPr marL="96021" marR="96021" marT="38096" marB="38096"/>
                </a:tc>
              </a:tr>
              <a:tr h="263504">
                <a:tc>
                  <a:txBody>
                    <a:bodyPr/>
                    <a:lstStyle/>
                    <a:p>
                      <a:r>
                        <a:rPr lang="id-ID" sz="1000" dirty="0" smtClean="0"/>
                        <a:t>13</a:t>
                      </a:r>
                      <a:endParaRPr lang="id-ID" sz="1000" dirty="0"/>
                    </a:p>
                  </a:txBody>
                  <a:tcPr marL="96021" marR="96021" marT="38096" marB="38096"/>
                </a:tc>
                <a:tc>
                  <a:txBody>
                    <a:bodyPr/>
                    <a:lstStyle/>
                    <a:p>
                      <a:r>
                        <a:rPr lang="id-ID" sz="1000" dirty="0" smtClean="0"/>
                        <a:t>UM-MALANG</a:t>
                      </a:r>
                      <a:endParaRPr lang="id-ID" sz="1000" dirty="0"/>
                    </a:p>
                  </a:txBody>
                  <a:tcPr marL="96021" marR="96021" marT="38096" marB="38096"/>
                </a:tc>
                <a:tc>
                  <a:txBody>
                    <a:bodyPr/>
                    <a:lstStyle/>
                    <a:p>
                      <a:pPr algn="ctr"/>
                      <a:r>
                        <a:rPr lang="id-ID" sz="1000" dirty="0" smtClean="0"/>
                        <a:t>3</a:t>
                      </a:r>
                      <a:endParaRPr lang="id-ID" sz="1000" dirty="0"/>
                    </a:p>
                  </a:txBody>
                  <a:tcPr marL="96021" marR="96021" marT="38096" marB="38096"/>
                </a:tc>
                <a:tc>
                  <a:txBody>
                    <a:bodyPr/>
                    <a:lstStyle/>
                    <a:p>
                      <a:pPr algn="ctr"/>
                      <a:r>
                        <a:rPr lang="id-ID" sz="1000" dirty="0" smtClean="0"/>
                        <a:t>Mandiri</a:t>
                      </a:r>
                      <a:endParaRPr lang="id-ID" sz="1000" dirty="0"/>
                    </a:p>
                  </a:txBody>
                  <a:tcPr marL="96021" marR="96021" marT="38096" marB="38096"/>
                </a:tc>
              </a:tr>
              <a:tr h="263504">
                <a:tc>
                  <a:txBody>
                    <a:bodyPr/>
                    <a:lstStyle/>
                    <a:p>
                      <a:r>
                        <a:rPr lang="id-ID" sz="1000" dirty="0" smtClean="0"/>
                        <a:t>14</a:t>
                      </a:r>
                      <a:endParaRPr lang="id-ID" sz="1000" dirty="0"/>
                    </a:p>
                  </a:txBody>
                  <a:tcPr marL="96021" marR="96021" marT="38096" marB="38096"/>
                </a:tc>
                <a:tc>
                  <a:txBody>
                    <a:bodyPr/>
                    <a:lstStyle/>
                    <a:p>
                      <a:r>
                        <a:rPr lang="id-ID" sz="1000" dirty="0" smtClean="0"/>
                        <a:t>UNAND</a:t>
                      </a:r>
                      <a:endParaRPr lang="id-ID" sz="1000" dirty="0"/>
                    </a:p>
                  </a:txBody>
                  <a:tcPr marL="96021" marR="96021" marT="38096" marB="38096"/>
                </a:tc>
                <a:tc>
                  <a:txBody>
                    <a:bodyPr/>
                    <a:lstStyle/>
                    <a:p>
                      <a:pPr algn="ctr"/>
                      <a:r>
                        <a:rPr lang="id-ID" sz="1000" dirty="0" smtClean="0"/>
                        <a:t>3</a:t>
                      </a:r>
                      <a:endParaRPr lang="id-ID" sz="1000" dirty="0"/>
                    </a:p>
                  </a:txBody>
                  <a:tcPr marL="96021" marR="96021" marT="38096" marB="38096"/>
                </a:tc>
                <a:tc>
                  <a:txBody>
                    <a:bodyPr/>
                    <a:lstStyle/>
                    <a:p>
                      <a:pPr algn="ctr"/>
                      <a:r>
                        <a:rPr lang="id-ID" sz="1000" dirty="0" smtClean="0"/>
                        <a:t>Mandiri</a:t>
                      </a:r>
                      <a:endParaRPr lang="id-ID" sz="1000" dirty="0"/>
                    </a:p>
                  </a:txBody>
                  <a:tcPr marL="96021" marR="96021" marT="38096" marB="38096"/>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368550" y="2682875"/>
            <a:ext cx="6850063" cy="952500"/>
          </a:xfrm>
        </p:spPr>
        <p:txBody>
          <a:bodyPr/>
          <a:lstStyle/>
          <a:p>
            <a:pPr>
              <a:defRPr/>
            </a:pPr>
            <a:r>
              <a:rPr lang="en-US" sz="3600" dirty="0" smtClean="0">
                <a:solidFill>
                  <a:schemeClr val="tx1">
                    <a:lumMod val="75000"/>
                    <a:lumOff val="25000"/>
                  </a:schemeClr>
                </a:solidFill>
                <a:ea typeface="ＭＳ Ｐゴシック" pitchFamily="34" charset="-128"/>
              </a:rPr>
              <a:t>1. PENDAHULUAN</a:t>
            </a:r>
            <a:endParaRPr lang="en-US" sz="1600" dirty="0" smtClean="0">
              <a:solidFill>
                <a:schemeClr val="tx1">
                  <a:lumMod val="75000"/>
                  <a:lumOff val="25000"/>
                </a:schemeClr>
              </a:solidFill>
              <a:ea typeface="ＭＳ Ｐゴシック" pitchFamily="34" charset="-128"/>
            </a:endParaRPr>
          </a:p>
        </p:txBody>
      </p:sp>
      <p:sp>
        <p:nvSpPr>
          <p:cNvPr id="4" name="Slide Number Placeholder 3"/>
          <p:cNvSpPr>
            <a:spLocks noGrp="1"/>
          </p:cNvSpPr>
          <p:nvPr>
            <p:ph type="sldNum" sz="quarter" idx="11"/>
          </p:nvPr>
        </p:nvSpPr>
        <p:spPr>
          <a:xfrm>
            <a:off x="6961188" y="5461000"/>
            <a:ext cx="2239962" cy="203200"/>
          </a:xfrm>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580521BD-2D5D-064F-8123-2780CCF17815}" type="slidenum">
              <a:rPr lang="en-US">
                <a:solidFill>
                  <a:srgbClr val="FFFFFF"/>
                </a:solidFill>
                <a:latin typeface="Arial Black" charset="0"/>
              </a:rPr>
              <a:pPr algn="r" eaLnBrk="1" hangingPunct="1"/>
              <a:t>3</a:t>
            </a:fld>
            <a:endParaRPr lang="en-US">
              <a:solidFill>
                <a:srgbClr val="FFFFFF"/>
              </a:solidFill>
              <a:latin typeface="Arial Black"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8550" y="2682875"/>
            <a:ext cx="6850063" cy="952500"/>
          </a:xfrm>
        </p:spPr>
        <p:txBody>
          <a:bodyPr/>
          <a:lstStyle/>
          <a:p>
            <a:pPr>
              <a:defRPr/>
            </a:pPr>
            <a:r>
              <a:rPr lang="en-US" sz="4900" dirty="0" smtClean="0">
                <a:solidFill>
                  <a:schemeClr val="tx1">
                    <a:lumMod val="75000"/>
                    <a:lumOff val="25000"/>
                  </a:schemeClr>
                </a:solidFill>
              </a:rPr>
              <a:t>4. PENUTUP</a:t>
            </a:r>
            <a:endParaRPr lang="en-US" sz="2600" dirty="0">
              <a:solidFill>
                <a:schemeClr val="tx1">
                  <a:lumMod val="75000"/>
                  <a:lumOff val="25000"/>
                </a:schemeClr>
              </a:solidFill>
            </a:endParaRPr>
          </a:p>
        </p:txBody>
      </p:sp>
      <p:sp>
        <p:nvSpPr>
          <p:cNvPr id="4" name="Slide Number Placeholder 3"/>
          <p:cNvSpPr>
            <a:spLocks noGrp="1"/>
          </p:cNvSpPr>
          <p:nvPr>
            <p:ph type="sldNum" sz="quarter" idx="11"/>
          </p:nvPr>
        </p:nvSpPr>
        <p:spPr>
          <a:xfrm>
            <a:off x="6961188" y="5461000"/>
            <a:ext cx="2239962" cy="203200"/>
          </a:xfrm>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F0F01270-1814-B24A-8D32-64D284A5D665}" type="slidenum">
              <a:rPr lang="en-US">
                <a:solidFill>
                  <a:srgbClr val="FFFFFF"/>
                </a:solidFill>
                <a:latin typeface="Arial Black" charset="0"/>
              </a:rPr>
              <a:pPr algn="r" eaLnBrk="1" hangingPunct="1"/>
              <a:t>30</a:t>
            </a:fld>
            <a:endParaRPr lang="en-US">
              <a:solidFill>
                <a:srgbClr val="FFFFFF"/>
              </a:solidFill>
              <a:latin typeface="Arial Black"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886200" y="266700"/>
            <a:ext cx="5181600" cy="723900"/>
          </a:xfrm>
        </p:spPr>
        <p:txBody>
          <a:bodyPr/>
          <a:lstStyle/>
          <a:p>
            <a:r>
              <a:rPr lang="en-US" sz="2800" dirty="0" err="1" smtClean="0">
                <a:latin typeface="Arial" charset="0"/>
              </a:rPr>
              <a:t>Inovasi</a:t>
            </a:r>
            <a:r>
              <a:rPr lang="en-US" sz="2800" dirty="0" smtClean="0">
                <a:latin typeface="Arial" charset="0"/>
              </a:rPr>
              <a:t>: Dari SDM </a:t>
            </a:r>
            <a:r>
              <a:rPr lang="en-US" sz="2800" dirty="0" err="1" smtClean="0">
                <a:latin typeface="Arial" charset="0"/>
              </a:rPr>
              <a:t>hingga</a:t>
            </a:r>
            <a:r>
              <a:rPr lang="en-US" sz="2800" dirty="0" smtClean="0">
                <a:latin typeface="Arial" charset="0"/>
              </a:rPr>
              <a:t> </a:t>
            </a:r>
            <a:r>
              <a:rPr lang="en-US" sz="2800" dirty="0" err="1" smtClean="0">
                <a:latin typeface="Arial" charset="0"/>
              </a:rPr>
              <a:t>Daya</a:t>
            </a:r>
            <a:r>
              <a:rPr lang="en-US" sz="2800" dirty="0" smtClean="0">
                <a:latin typeface="Arial" charset="0"/>
              </a:rPr>
              <a:t> </a:t>
            </a:r>
            <a:r>
              <a:rPr lang="en-US" sz="2800" dirty="0" err="1" smtClean="0">
                <a:latin typeface="Arial" charset="0"/>
              </a:rPr>
              <a:t>Saing</a:t>
            </a:r>
            <a:endParaRPr lang="en-US" sz="2800" dirty="0">
              <a:latin typeface="Arial" charset="0"/>
            </a:endParaRPr>
          </a:p>
        </p:txBody>
      </p:sp>
      <p:pic>
        <p:nvPicPr>
          <p:cNvPr id="2" name="Picture 1" descr="Screen Shot 2014-11-29 at 4.00.40 AM.png"/>
          <p:cNvPicPr>
            <a:picLocks noChangeAspect="1"/>
          </p:cNvPicPr>
          <p:nvPr/>
        </p:nvPicPr>
        <p:blipFill rotWithShape="1">
          <a:blip r:embed="rId3">
            <a:extLst>
              <a:ext uri="{28A0092B-C50C-407E-A947-70E740481C1C}">
                <a14:useLocalDpi xmlns:a14="http://schemas.microsoft.com/office/drawing/2010/main" val="0"/>
              </a:ext>
            </a:extLst>
          </a:blip>
          <a:srcRect t="11163"/>
          <a:stretch/>
        </p:blipFill>
        <p:spPr>
          <a:xfrm>
            <a:off x="0" y="1257300"/>
            <a:ext cx="9601200" cy="4343399"/>
          </a:xfrm>
          <a:prstGeom prst="rect">
            <a:avLst/>
          </a:prstGeom>
        </p:spPr>
      </p:pic>
      <p:sp>
        <p:nvSpPr>
          <p:cNvPr id="3" name="Rectangle 2"/>
          <p:cNvSpPr/>
          <p:nvPr/>
        </p:nvSpPr>
        <p:spPr>
          <a:xfrm>
            <a:off x="6858000" y="4686300"/>
            <a:ext cx="2514600" cy="838200"/>
          </a:xfrm>
          <a:prstGeom prst="rect">
            <a:avLst/>
          </a:prstGeom>
          <a:gradFill flip="none" rotWithShape="1">
            <a:gsLst>
              <a:gs pos="0">
                <a:schemeClr val="bg1">
                  <a:lumMod val="85000"/>
                </a:schemeClr>
              </a:gs>
              <a:gs pos="100000">
                <a:schemeClr val="bg1">
                  <a:lumMod val="7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7696200" y="1562100"/>
            <a:ext cx="1828800" cy="609600"/>
          </a:xfrm>
          <a:prstGeom prst="rect">
            <a:avLst/>
          </a:prstGeom>
          <a:gradFill flip="none" rotWithShape="1">
            <a:gsLst>
              <a:gs pos="0">
                <a:schemeClr val="bg1">
                  <a:lumMod val="85000"/>
                </a:schemeClr>
              </a:gs>
              <a:gs pos="100000">
                <a:schemeClr val="bg1">
                  <a:lumMod val="7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err="1" smtClean="0">
                <a:solidFill>
                  <a:srgbClr val="3366FF"/>
                </a:solidFill>
              </a:rPr>
              <a:t>Daya</a:t>
            </a:r>
            <a:r>
              <a:rPr lang="en-US" sz="2000" b="1" dirty="0" smtClean="0">
                <a:solidFill>
                  <a:srgbClr val="3366FF"/>
                </a:solidFill>
              </a:rPr>
              <a:t> </a:t>
            </a:r>
            <a:r>
              <a:rPr lang="en-US" sz="2000" b="1" dirty="0" err="1" smtClean="0">
                <a:solidFill>
                  <a:srgbClr val="3366FF"/>
                </a:solidFill>
              </a:rPr>
              <a:t>Saing</a:t>
            </a:r>
            <a:r>
              <a:rPr lang="en-US" sz="2000" b="1" dirty="0" smtClean="0">
                <a:solidFill>
                  <a:srgbClr val="3366FF"/>
                </a:solidFill>
              </a:rPr>
              <a:t> </a:t>
            </a:r>
            <a:r>
              <a:rPr lang="en-US" sz="2000" b="1" dirty="0" err="1" smtClean="0">
                <a:solidFill>
                  <a:srgbClr val="3366FF"/>
                </a:solidFill>
              </a:rPr>
              <a:t>Bangsa</a:t>
            </a:r>
            <a:endParaRPr lang="en-US" sz="2000" b="1" dirty="0">
              <a:solidFill>
                <a:srgbClr val="3366FF"/>
              </a:solidFill>
            </a:endParaRPr>
          </a:p>
        </p:txBody>
      </p:sp>
      <p:sp>
        <p:nvSpPr>
          <p:cNvPr id="4" name="Oval 3"/>
          <p:cNvSpPr/>
          <p:nvPr/>
        </p:nvSpPr>
        <p:spPr>
          <a:xfrm>
            <a:off x="28503" y="4610100"/>
            <a:ext cx="1371600" cy="6096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latin typeface="Arial Narrow"/>
                <a:cs typeface="Arial Narrow"/>
              </a:rPr>
              <a:t>18/2002</a:t>
            </a:r>
          </a:p>
          <a:p>
            <a:pPr algn="ctr"/>
            <a:r>
              <a:rPr lang="en-US" sz="1600" dirty="0" err="1" smtClean="0">
                <a:latin typeface="Arial Narrow"/>
                <a:cs typeface="Arial Narrow"/>
              </a:rPr>
              <a:t>Litbangrap</a:t>
            </a:r>
            <a:endParaRPr lang="en-US" sz="1600" dirty="0">
              <a:latin typeface="Arial Narrow"/>
              <a:cs typeface="Arial Narrow"/>
            </a:endParaRPr>
          </a:p>
        </p:txBody>
      </p:sp>
      <p:sp>
        <p:nvSpPr>
          <p:cNvPr id="8" name="Oval 7"/>
          <p:cNvSpPr/>
          <p:nvPr/>
        </p:nvSpPr>
        <p:spPr>
          <a:xfrm>
            <a:off x="0" y="1485900"/>
            <a:ext cx="1524000" cy="685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smtClean="0">
                <a:latin typeface="Arial Narrow"/>
                <a:cs typeface="Arial Narrow"/>
              </a:rPr>
              <a:t>12/2012</a:t>
            </a:r>
          </a:p>
          <a:p>
            <a:pPr algn="ctr"/>
            <a:r>
              <a:rPr lang="en-US" sz="2000" dirty="0" err="1" smtClean="0">
                <a:latin typeface="Arial Narrow"/>
                <a:cs typeface="Arial Narrow"/>
              </a:rPr>
              <a:t>Dikti</a:t>
            </a:r>
            <a:endParaRPr lang="en-US" sz="2000" dirty="0">
              <a:latin typeface="Arial Narrow"/>
              <a:cs typeface="Arial Narrow"/>
            </a:endParaRPr>
          </a:p>
        </p:txBody>
      </p:sp>
      <p:sp>
        <p:nvSpPr>
          <p:cNvPr id="10" name="Isosceles Triangle 9"/>
          <p:cNvSpPr/>
          <p:nvPr/>
        </p:nvSpPr>
        <p:spPr>
          <a:xfrm>
            <a:off x="914400" y="2552700"/>
            <a:ext cx="381000" cy="381000"/>
          </a:xfrm>
          <a:prstGeom prs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1" name="TextBox 10"/>
          <p:cNvSpPr txBox="1"/>
          <p:nvPr/>
        </p:nvSpPr>
        <p:spPr>
          <a:xfrm>
            <a:off x="609600" y="2899946"/>
            <a:ext cx="990600" cy="338554"/>
          </a:xfrm>
          <a:prstGeom prst="rect">
            <a:avLst/>
          </a:prstGeom>
          <a:noFill/>
        </p:spPr>
        <p:txBody>
          <a:bodyPr wrap="square" rtlCol="0">
            <a:spAutoFit/>
          </a:bodyPr>
          <a:lstStyle/>
          <a:p>
            <a:pPr algn="ctr"/>
            <a:r>
              <a:rPr lang="en-US" sz="1600" dirty="0" err="1" smtClean="0">
                <a:solidFill>
                  <a:schemeClr val="bg1">
                    <a:lumMod val="85000"/>
                  </a:schemeClr>
                </a:solidFill>
                <a:latin typeface="Arial Narrow"/>
                <a:cs typeface="Arial Narrow"/>
              </a:rPr>
              <a:t>Tridharma</a:t>
            </a:r>
            <a:endParaRPr lang="en-US" sz="1600" dirty="0">
              <a:solidFill>
                <a:schemeClr val="bg1">
                  <a:lumMod val="85000"/>
                </a:schemeClr>
              </a:solidFill>
              <a:latin typeface="Arial Narrow"/>
              <a:cs typeface="Arial Narrow"/>
            </a:endParaRPr>
          </a:p>
        </p:txBody>
      </p:sp>
      <p:sp>
        <p:nvSpPr>
          <p:cNvPr id="13" name="Isosceles Triangle 12"/>
          <p:cNvSpPr/>
          <p:nvPr/>
        </p:nvSpPr>
        <p:spPr>
          <a:xfrm>
            <a:off x="990600" y="3695700"/>
            <a:ext cx="381000" cy="381000"/>
          </a:xfrm>
          <a:prstGeom prs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4" name="TextBox 13"/>
          <p:cNvSpPr txBox="1"/>
          <p:nvPr/>
        </p:nvSpPr>
        <p:spPr>
          <a:xfrm>
            <a:off x="990600" y="3238500"/>
            <a:ext cx="990600" cy="584776"/>
          </a:xfrm>
          <a:prstGeom prst="rect">
            <a:avLst/>
          </a:prstGeom>
          <a:noFill/>
        </p:spPr>
        <p:txBody>
          <a:bodyPr wrap="square" rtlCol="0">
            <a:spAutoFit/>
          </a:bodyPr>
          <a:lstStyle/>
          <a:p>
            <a:pPr algn="ctr"/>
            <a:r>
              <a:rPr lang="en-US" sz="1600" dirty="0" err="1" smtClean="0">
                <a:solidFill>
                  <a:schemeClr val="bg1">
                    <a:lumMod val="85000"/>
                  </a:schemeClr>
                </a:solidFill>
                <a:latin typeface="Arial Narrow"/>
                <a:cs typeface="Arial Narrow"/>
              </a:rPr>
              <a:t>Pilar</a:t>
            </a:r>
            <a:r>
              <a:rPr lang="en-US" sz="1600" dirty="0" smtClean="0">
                <a:solidFill>
                  <a:schemeClr val="bg1">
                    <a:lumMod val="85000"/>
                  </a:schemeClr>
                </a:solidFill>
                <a:latin typeface="Arial Narrow"/>
                <a:cs typeface="Arial Narrow"/>
              </a:rPr>
              <a:t> </a:t>
            </a:r>
            <a:r>
              <a:rPr lang="en-US" sz="1600" dirty="0" err="1" smtClean="0">
                <a:solidFill>
                  <a:schemeClr val="bg1">
                    <a:lumMod val="85000"/>
                  </a:schemeClr>
                </a:solidFill>
                <a:latin typeface="Arial Narrow"/>
                <a:cs typeface="Arial Narrow"/>
              </a:rPr>
              <a:t>Inovasi</a:t>
            </a:r>
            <a:endParaRPr lang="en-US" sz="1600" dirty="0">
              <a:solidFill>
                <a:schemeClr val="bg1">
                  <a:lumMod val="85000"/>
                </a:schemeClr>
              </a:solidFill>
              <a:latin typeface="Arial Narrow"/>
              <a:cs typeface="Arial Narrow"/>
            </a:endParaRPr>
          </a:p>
        </p:txBody>
      </p:sp>
      <p:sp>
        <p:nvSpPr>
          <p:cNvPr id="15" name="TextBox 14"/>
          <p:cNvSpPr txBox="1"/>
          <p:nvPr/>
        </p:nvSpPr>
        <p:spPr>
          <a:xfrm>
            <a:off x="2133600" y="3086100"/>
            <a:ext cx="990600" cy="338554"/>
          </a:xfrm>
          <a:prstGeom prst="rect">
            <a:avLst/>
          </a:prstGeom>
          <a:noFill/>
        </p:spPr>
        <p:txBody>
          <a:bodyPr wrap="square" rtlCol="0">
            <a:spAutoFit/>
          </a:bodyPr>
          <a:lstStyle/>
          <a:p>
            <a:pPr algn="ctr"/>
            <a:r>
              <a:rPr lang="en-US" sz="1600" dirty="0" err="1" smtClean="0">
                <a:solidFill>
                  <a:srgbClr val="04488B"/>
                </a:solidFill>
                <a:latin typeface="Arial Narrow"/>
                <a:cs typeface="Arial Narrow"/>
              </a:rPr>
              <a:t>publikasi</a:t>
            </a:r>
            <a:endParaRPr lang="en-US" sz="1600" dirty="0">
              <a:solidFill>
                <a:srgbClr val="04488B"/>
              </a:solidFill>
              <a:latin typeface="Arial Narrow"/>
              <a:cs typeface="Arial Narrow"/>
            </a:endParaRPr>
          </a:p>
        </p:txBody>
      </p:sp>
      <p:sp>
        <p:nvSpPr>
          <p:cNvPr id="16" name="TextBox 15"/>
          <p:cNvSpPr txBox="1"/>
          <p:nvPr/>
        </p:nvSpPr>
        <p:spPr>
          <a:xfrm>
            <a:off x="3810000" y="3086100"/>
            <a:ext cx="990600" cy="338554"/>
          </a:xfrm>
          <a:prstGeom prst="rect">
            <a:avLst/>
          </a:prstGeom>
          <a:noFill/>
        </p:spPr>
        <p:txBody>
          <a:bodyPr wrap="square" rtlCol="0">
            <a:spAutoFit/>
          </a:bodyPr>
          <a:lstStyle/>
          <a:p>
            <a:pPr algn="ctr"/>
            <a:r>
              <a:rPr lang="en-US" sz="1600" dirty="0" smtClean="0">
                <a:solidFill>
                  <a:srgbClr val="04488B"/>
                </a:solidFill>
                <a:latin typeface="Arial Narrow"/>
                <a:cs typeface="Arial Narrow"/>
              </a:rPr>
              <a:t>paten</a:t>
            </a:r>
            <a:endParaRPr lang="en-US" sz="1600" dirty="0">
              <a:solidFill>
                <a:srgbClr val="04488B"/>
              </a:solidFill>
              <a:latin typeface="Arial Narrow"/>
              <a:cs typeface="Arial Narrow"/>
            </a:endParaRPr>
          </a:p>
        </p:txBody>
      </p:sp>
      <p:sp>
        <p:nvSpPr>
          <p:cNvPr id="17" name="TextBox 16"/>
          <p:cNvSpPr txBox="1"/>
          <p:nvPr/>
        </p:nvSpPr>
        <p:spPr>
          <a:xfrm>
            <a:off x="4953000" y="2899946"/>
            <a:ext cx="990600" cy="338554"/>
          </a:xfrm>
          <a:prstGeom prst="rect">
            <a:avLst/>
          </a:prstGeom>
          <a:noFill/>
        </p:spPr>
        <p:txBody>
          <a:bodyPr wrap="square" rtlCol="0">
            <a:spAutoFit/>
          </a:bodyPr>
          <a:lstStyle/>
          <a:p>
            <a:pPr algn="ctr"/>
            <a:r>
              <a:rPr lang="en-US" sz="1600" dirty="0" err="1" smtClean="0">
                <a:solidFill>
                  <a:srgbClr val="04488B"/>
                </a:solidFill>
                <a:latin typeface="Arial Narrow"/>
                <a:cs typeface="Arial Narrow"/>
              </a:rPr>
              <a:t>relevansi</a:t>
            </a:r>
            <a:endParaRPr lang="en-US" sz="1600" dirty="0">
              <a:solidFill>
                <a:srgbClr val="04488B"/>
              </a:solidFill>
              <a:latin typeface="Arial Narrow"/>
              <a:cs typeface="Arial Narrow"/>
            </a:endParaRPr>
          </a:p>
        </p:txBody>
      </p:sp>
      <p:sp>
        <p:nvSpPr>
          <p:cNvPr id="12" name="Rectangle 11"/>
          <p:cNvSpPr/>
          <p:nvPr/>
        </p:nvSpPr>
        <p:spPr>
          <a:xfrm>
            <a:off x="5257800" y="3238500"/>
            <a:ext cx="381000" cy="533400"/>
          </a:xfrm>
          <a:prstGeom prst="rect">
            <a:avLst/>
          </a:prstGeom>
          <a:pattFill prst="sphere">
            <a:fgClr>
              <a:schemeClr val="accent1">
                <a:lumMod val="60000"/>
                <a:lumOff val="40000"/>
              </a:schemeClr>
            </a:fgClr>
            <a:bgClr>
              <a:prstClr val="white"/>
            </a:bgClr>
          </a:pattFill>
          <a:ln w="57150" cmpd="sng">
            <a:solidFill>
              <a:srgbClr val="18638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1905000" y="3238500"/>
            <a:ext cx="381000" cy="533400"/>
          </a:xfrm>
          <a:prstGeom prst="rect">
            <a:avLst/>
          </a:prstGeom>
          <a:solidFill>
            <a:srgbClr val="186381"/>
          </a:solidFill>
          <a:ln w="12700" cmpd="sng">
            <a:solidFill>
              <a:srgbClr val="19973A"/>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1600" dirty="0" smtClean="0">
                <a:solidFill>
                  <a:schemeClr val="bg1"/>
                </a:solidFill>
                <a:latin typeface="Arial Narrow"/>
                <a:cs typeface="Arial Narrow"/>
              </a:rPr>
              <a:t>SDM</a:t>
            </a:r>
            <a:endParaRPr lang="en-US" sz="1600" dirty="0">
              <a:solidFill>
                <a:schemeClr val="bg1"/>
              </a:solidFill>
              <a:latin typeface="Arial Narrow"/>
              <a:cs typeface="Arial Narrow"/>
            </a:endParaRPr>
          </a:p>
        </p:txBody>
      </p:sp>
      <p:sp>
        <p:nvSpPr>
          <p:cNvPr id="18" name="TextBox 17"/>
          <p:cNvSpPr txBox="1"/>
          <p:nvPr/>
        </p:nvSpPr>
        <p:spPr>
          <a:xfrm>
            <a:off x="5181600" y="1790700"/>
            <a:ext cx="1371600" cy="584776"/>
          </a:xfrm>
          <a:prstGeom prst="rect">
            <a:avLst/>
          </a:prstGeom>
          <a:solidFill>
            <a:srgbClr val="7E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600" b="1" dirty="0" smtClean="0">
                <a:latin typeface="Arial Narrow"/>
                <a:cs typeface="Arial Narrow"/>
              </a:rPr>
              <a:t>3/2014</a:t>
            </a:r>
          </a:p>
          <a:p>
            <a:pPr algn="ctr"/>
            <a:r>
              <a:rPr lang="en-US" sz="1600" b="1" dirty="0" err="1" smtClean="0">
                <a:latin typeface="Arial Narrow"/>
                <a:cs typeface="Arial Narrow"/>
              </a:rPr>
              <a:t>Perindustrian</a:t>
            </a:r>
            <a:endParaRPr lang="en-US" sz="1600" b="1" dirty="0">
              <a:latin typeface="Arial Narrow"/>
              <a:cs typeface="Arial Narrow"/>
            </a:endParaRPr>
          </a:p>
        </p:txBody>
      </p:sp>
      <p:sp>
        <p:nvSpPr>
          <p:cNvPr id="21" name="Rectangle 20"/>
          <p:cNvSpPr/>
          <p:nvPr/>
        </p:nvSpPr>
        <p:spPr>
          <a:xfrm>
            <a:off x="4724400" y="2476500"/>
            <a:ext cx="1143000" cy="381000"/>
          </a:xfrm>
          <a:prstGeom prst="rect">
            <a:avLst/>
          </a:prstGeom>
          <a:gradFill flip="none" rotWithShape="1">
            <a:gsLst>
              <a:gs pos="0">
                <a:schemeClr val="bg1">
                  <a:lumMod val="85000"/>
                </a:schemeClr>
              </a:gs>
              <a:gs pos="100000">
                <a:schemeClr val="bg1">
                  <a:lumMod val="75000"/>
                </a:schemeClr>
              </a:gs>
            </a:gsLst>
            <a:lin ang="0" scaled="1"/>
            <a:tileRect/>
          </a:gra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smtClean="0">
                <a:solidFill>
                  <a:schemeClr val="tx1"/>
                </a:solidFill>
                <a:latin typeface="Arial Narrow"/>
                <a:cs typeface="Arial Narrow"/>
              </a:rPr>
              <a:t>Alih</a:t>
            </a:r>
            <a:r>
              <a:rPr lang="en-US" sz="1400" dirty="0" smtClean="0">
                <a:solidFill>
                  <a:schemeClr val="tx1"/>
                </a:solidFill>
                <a:latin typeface="Arial Narrow"/>
                <a:cs typeface="Arial Narrow"/>
              </a:rPr>
              <a:t> </a:t>
            </a:r>
            <a:r>
              <a:rPr lang="en-US" sz="1400" dirty="0" err="1" smtClean="0">
                <a:solidFill>
                  <a:schemeClr val="tx1"/>
                </a:solidFill>
                <a:latin typeface="Arial Narrow"/>
                <a:cs typeface="Arial Narrow"/>
              </a:rPr>
              <a:t>teknologi</a:t>
            </a:r>
            <a:endParaRPr lang="en-US" sz="1400" dirty="0">
              <a:solidFill>
                <a:schemeClr val="tx1"/>
              </a:solidFill>
              <a:latin typeface="Arial Narrow"/>
              <a:cs typeface="Arial Narrow"/>
            </a:endParaRPr>
          </a:p>
        </p:txBody>
      </p:sp>
      <p:sp>
        <p:nvSpPr>
          <p:cNvPr id="25" name="Rectangle 24"/>
          <p:cNvSpPr/>
          <p:nvPr/>
        </p:nvSpPr>
        <p:spPr>
          <a:xfrm>
            <a:off x="6172200" y="2400300"/>
            <a:ext cx="762000" cy="381000"/>
          </a:xfrm>
          <a:prstGeom prst="rect">
            <a:avLst/>
          </a:prstGeom>
          <a:gradFill flip="none" rotWithShape="1">
            <a:gsLst>
              <a:gs pos="0">
                <a:schemeClr val="bg1">
                  <a:lumMod val="85000"/>
                </a:schemeClr>
              </a:gs>
              <a:gs pos="100000">
                <a:schemeClr val="bg1">
                  <a:lumMod val="75000"/>
                </a:schemeClr>
              </a:gs>
            </a:gsLst>
            <a:lin ang="0" scaled="1"/>
            <a:tileRect/>
          </a:gra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smtClean="0">
                <a:solidFill>
                  <a:schemeClr val="tx1"/>
                </a:solidFill>
                <a:latin typeface="Arial Narrow"/>
                <a:cs typeface="Arial Narrow"/>
              </a:rPr>
              <a:t>Jaminan</a:t>
            </a:r>
            <a:r>
              <a:rPr lang="en-US" sz="1400" dirty="0" smtClean="0">
                <a:solidFill>
                  <a:schemeClr val="tx1"/>
                </a:solidFill>
                <a:latin typeface="Arial Narrow"/>
                <a:cs typeface="Arial Narrow"/>
              </a:rPr>
              <a:t> </a:t>
            </a:r>
            <a:r>
              <a:rPr lang="en-US" sz="1400" dirty="0" err="1" smtClean="0">
                <a:solidFill>
                  <a:schemeClr val="tx1"/>
                </a:solidFill>
                <a:latin typeface="Arial Narrow"/>
                <a:cs typeface="Arial Narrow"/>
              </a:rPr>
              <a:t>Resiko</a:t>
            </a:r>
            <a:endParaRPr lang="en-US" sz="1400" dirty="0">
              <a:solidFill>
                <a:schemeClr val="tx1"/>
              </a:solidFill>
              <a:latin typeface="Arial Narrow"/>
              <a:cs typeface="Arial Narrow"/>
            </a:endParaRPr>
          </a:p>
        </p:txBody>
      </p:sp>
      <p:sp>
        <p:nvSpPr>
          <p:cNvPr id="26" name="TextBox 25"/>
          <p:cNvSpPr txBox="1"/>
          <p:nvPr/>
        </p:nvSpPr>
        <p:spPr>
          <a:xfrm>
            <a:off x="3276600" y="1257300"/>
            <a:ext cx="1371600" cy="584776"/>
          </a:xfrm>
          <a:prstGeom prst="rect">
            <a:avLst/>
          </a:prstGeom>
          <a:solidFill>
            <a:srgbClr val="7E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600" b="1" dirty="0" smtClean="0">
                <a:latin typeface="Arial Narrow"/>
                <a:cs typeface="Arial Narrow"/>
              </a:rPr>
              <a:t>23/2014</a:t>
            </a:r>
          </a:p>
          <a:p>
            <a:pPr algn="ctr"/>
            <a:r>
              <a:rPr lang="en-US" sz="1600" b="1" dirty="0" smtClean="0">
                <a:latin typeface="Arial Narrow"/>
                <a:cs typeface="Arial Narrow"/>
              </a:rPr>
              <a:t>Daerah</a:t>
            </a:r>
            <a:endParaRPr lang="en-US" sz="1600" b="1" dirty="0">
              <a:latin typeface="Arial Narrow"/>
              <a:cs typeface="Arial Narrow"/>
            </a:endParaRPr>
          </a:p>
        </p:txBody>
      </p:sp>
      <p:sp>
        <p:nvSpPr>
          <p:cNvPr id="27" name="TextBox 26"/>
          <p:cNvSpPr txBox="1"/>
          <p:nvPr/>
        </p:nvSpPr>
        <p:spPr>
          <a:xfrm>
            <a:off x="1676400" y="1790700"/>
            <a:ext cx="1371600" cy="584776"/>
          </a:xfrm>
          <a:prstGeom prst="rect">
            <a:avLst/>
          </a:prstGeom>
          <a:solidFill>
            <a:srgbClr val="7E00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600" b="1" dirty="0" smtClean="0">
                <a:latin typeface="Arial Narrow"/>
                <a:cs typeface="Arial Narrow"/>
              </a:rPr>
              <a:t>20/2008</a:t>
            </a:r>
          </a:p>
          <a:p>
            <a:pPr algn="ctr"/>
            <a:r>
              <a:rPr lang="en-US" sz="1600" b="1" dirty="0" smtClean="0">
                <a:latin typeface="Arial Narrow"/>
                <a:cs typeface="Arial Narrow"/>
              </a:rPr>
              <a:t>UKM</a:t>
            </a:r>
            <a:endParaRPr lang="en-US" sz="1600" b="1" dirty="0">
              <a:latin typeface="Arial Narrow"/>
              <a:cs typeface="Arial Narrow"/>
            </a:endParaRPr>
          </a:p>
        </p:txBody>
      </p:sp>
      <p:sp>
        <p:nvSpPr>
          <p:cNvPr id="28" name="TextBox 27"/>
          <p:cNvSpPr txBox="1"/>
          <p:nvPr/>
        </p:nvSpPr>
        <p:spPr>
          <a:xfrm>
            <a:off x="1524000" y="4686300"/>
            <a:ext cx="1371600" cy="584776"/>
          </a:xfrm>
          <a:prstGeom prst="rect">
            <a:avLst/>
          </a:prstGeom>
          <a:solidFill>
            <a:srgbClr val="0031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600" b="1" dirty="0" err="1" smtClean="0">
                <a:latin typeface="Arial Narrow"/>
                <a:cs typeface="Arial Narrow"/>
              </a:rPr>
              <a:t>Maritim</a:t>
            </a:r>
            <a:r>
              <a:rPr lang="en-US" sz="1600" b="1" dirty="0" smtClean="0">
                <a:latin typeface="Arial Narrow"/>
                <a:cs typeface="Arial Narrow"/>
              </a:rPr>
              <a:t> &amp; </a:t>
            </a:r>
            <a:r>
              <a:rPr lang="en-US" sz="1600" b="1" dirty="0" err="1" smtClean="0">
                <a:latin typeface="Arial Narrow"/>
                <a:cs typeface="Arial Narrow"/>
              </a:rPr>
              <a:t>Hankam</a:t>
            </a:r>
            <a:endParaRPr lang="en-US" sz="1600" b="1" dirty="0">
              <a:latin typeface="Arial Narrow"/>
              <a:cs typeface="Arial Narrow"/>
            </a:endParaRPr>
          </a:p>
        </p:txBody>
      </p:sp>
      <p:sp>
        <p:nvSpPr>
          <p:cNvPr id="29" name="TextBox 28"/>
          <p:cNvSpPr txBox="1"/>
          <p:nvPr/>
        </p:nvSpPr>
        <p:spPr>
          <a:xfrm>
            <a:off x="3352800" y="4914900"/>
            <a:ext cx="1371600" cy="584776"/>
          </a:xfrm>
          <a:prstGeom prst="rect">
            <a:avLst/>
          </a:prstGeom>
          <a:solidFill>
            <a:srgbClr val="0031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600" b="1" dirty="0" err="1" smtClean="0">
                <a:latin typeface="Arial Narrow"/>
                <a:cs typeface="Arial Narrow"/>
              </a:rPr>
              <a:t>Pangan</a:t>
            </a:r>
            <a:r>
              <a:rPr lang="en-US" sz="1600" b="1" dirty="0" smtClean="0">
                <a:latin typeface="Arial Narrow"/>
                <a:cs typeface="Arial Narrow"/>
              </a:rPr>
              <a:t> &amp; </a:t>
            </a:r>
            <a:r>
              <a:rPr lang="en-US" sz="1600" b="1" dirty="0" err="1" smtClean="0">
                <a:latin typeface="Arial Narrow"/>
                <a:cs typeface="Arial Narrow"/>
              </a:rPr>
              <a:t>Energi</a:t>
            </a:r>
            <a:endParaRPr lang="en-US" sz="1600" b="1" dirty="0">
              <a:latin typeface="Arial Narrow"/>
              <a:cs typeface="Arial Narrow"/>
            </a:endParaRPr>
          </a:p>
        </p:txBody>
      </p:sp>
      <p:sp>
        <p:nvSpPr>
          <p:cNvPr id="30" name="TextBox 29"/>
          <p:cNvSpPr txBox="1"/>
          <p:nvPr/>
        </p:nvSpPr>
        <p:spPr>
          <a:xfrm>
            <a:off x="5181600" y="4610100"/>
            <a:ext cx="1371600" cy="584776"/>
          </a:xfrm>
          <a:prstGeom prst="rect">
            <a:avLst/>
          </a:prstGeom>
          <a:solidFill>
            <a:srgbClr val="00310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600" dirty="0" smtClean="0">
                <a:latin typeface="Arial Narrow"/>
                <a:cs typeface="Arial Narrow"/>
              </a:rPr>
              <a:t>TIK, </a:t>
            </a:r>
            <a:r>
              <a:rPr lang="en-US" sz="1600" dirty="0" err="1" smtClean="0">
                <a:latin typeface="Arial Narrow"/>
                <a:cs typeface="Arial Narrow"/>
              </a:rPr>
              <a:t>Kesehatan</a:t>
            </a:r>
            <a:r>
              <a:rPr lang="en-US" sz="1600" dirty="0" smtClean="0">
                <a:latin typeface="Arial Narrow"/>
                <a:cs typeface="Arial Narrow"/>
              </a:rPr>
              <a:t> </a:t>
            </a:r>
            <a:r>
              <a:rPr lang="en-US" sz="1600" dirty="0" err="1" smtClean="0">
                <a:latin typeface="Arial Narrow"/>
                <a:cs typeface="Arial Narrow"/>
              </a:rPr>
              <a:t>dan</a:t>
            </a:r>
            <a:r>
              <a:rPr lang="en-US" sz="1600" dirty="0" smtClean="0">
                <a:latin typeface="Arial Narrow"/>
                <a:cs typeface="Arial Narrow"/>
              </a:rPr>
              <a:t> </a:t>
            </a:r>
            <a:r>
              <a:rPr lang="en-US" sz="1600" dirty="0" err="1" smtClean="0">
                <a:latin typeface="Arial Narrow"/>
                <a:cs typeface="Arial Narrow"/>
              </a:rPr>
              <a:t>Lingkungan</a:t>
            </a:r>
            <a:endParaRPr lang="en-US" sz="1600" dirty="0">
              <a:latin typeface="Arial Narrow"/>
              <a:cs typeface="Arial Narrow"/>
            </a:endParaRPr>
          </a:p>
        </p:txBody>
      </p:sp>
      <p:sp>
        <p:nvSpPr>
          <p:cNvPr id="20" name="Right Brace 19"/>
          <p:cNvSpPr/>
          <p:nvPr/>
        </p:nvSpPr>
        <p:spPr>
          <a:xfrm>
            <a:off x="6705600" y="4610100"/>
            <a:ext cx="361950" cy="914400"/>
          </a:xfrm>
          <a:prstGeom prst="rightBrace">
            <a:avLst/>
          </a:prstGeom>
          <a:ln w="38100" cmpd="sng">
            <a:solidFill>
              <a:srgbClr val="0031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Rectangle 30"/>
          <p:cNvSpPr/>
          <p:nvPr/>
        </p:nvSpPr>
        <p:spPr>
          <a:xfrm>
            <a:off x="7239000" y="4914900"/>
            <a:ext cx="1305465" cy="338554"/>
          </a:xfrm>
          <a:prstGeom prst="rect">
            <a:avLst/>
          </a:prstGeom>
          <a:noFill/>
        </p:spPr>
        <p:txBody>
          <a:bodyPr wrap="none" lIns="91440" tIns="45720" rIns="91440" bIns="45720">
            <a:spAutoFit/>
          </a:bodyPr>
          <a:lstStyle/>
          <a:p>
            <a:pPr algn="ctr"/>
            <a:r>
              <a:rPr lang="en-US" sz="1600" b="1" cap="none" spc="0" dirty="0" smtClean="0">
                <a:ln w="12700">
                  <a:solidFill>
                    <a:schemeClr val="tx2">
                      <a:satMod val="155000"/>
                    </a:schemeClr>
                  </a:solidFill>
                  <a:prstDash val="solid"/>
                </a:ln>
                <a:solidFill>
                  <a:srgbClr val="005700"/>
                </a:solidFill>
                <a:effectLst>
                  <a:outerShdw blurRad="41275" dist="20320" dir="1800000" algn="tl" rotWithShape="0">
                    <a:srgbClr val="000000">
                      <a:alpha val="40000"/>
                    </a:srgbClr>
                  </a:outerShdw>
                </a:effectLst>
              </a:rPr>
              <a:t>NAWA CITA</a:t>
            </a:r>
            <a:endParaRPr lang="en-US" sz="1600" b="1" cap="none" spc="0" dirty="0">
              <a:ln w="12700">
                <a:solidFill>
                  <a:schemeClr val="tx2">
                    <a:satMod val="155000"/>
                  </a:schemeClr>
                </a:solidFill>
                <a:prstDash val="solid"/>
              </a:ln>
              <a:solidFill>
                <a:srgbClr val="005700"/>
              </a:solidFill>
              <a:effectLst>
                <a:outerShdw blurRad="41275" dist="20320" dir="1800000" algn="tl" rotWithShape="0">
                  <a:srgbClr val="000000">
                    <a:alpha val="40000"/>
                  </a:srgbClr>
                </a:outerShdw>
              </a:effectLst>
            </a:endParaRPr>
          </a:p>
        </p:txBody>
      </p:sp>
      <p:sp>
        <p:nvSpPr>
          <p:cNvPr id="34" name="Rectangle 33"/>
          <p:cNvSpPr/>
          <p:nvPr/>
        </p:nvSpPr>
        <p:spPr>
          <a:xfrm>
            <a:off x="2971800" y="2400300"/>
            <a:ext cx="1143000" cy="381000"/>
          </a:xfrm>
          <a:prstGeom prst="rect">
            <a:avLst/>
          </a:prstGeom>
          <a:gradFill flip="none" rotWithShape="1">
            <a:gsLst>
              <a:gs pos="0">
                <a:schemeClr val="bg1">
                  <a:lumMod val="85000"/>
                </a:schemeClr>
              </a:gs>
              <a:gs pos="100000">
                <a:schemeClr val="bg1">
                  <a:lumMod val="75000"/>
                </a:schemeClr>
              </a:gs>
            </a:gsLst>
            <a:lin ang="0" scaled="1"/>
            <a:tileRect/>
          </a:gra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smtClean="0">
                <a:solidFill>
                  <a:schemeClr val="tx1"/>
                </a:solidFill>
                <a:latin typeface="Arial Narrow"/>
                <a:cs typeface="Arial Narrow"/>
              </a:rPr>
              <a:t>SIDa</a:t>
            </a:r>
            <a:endParaRPr lang="en-US" sz="1400" dirty="0">
              <a:solidFill>
                <a:schemeClr val="tx1"/>
              </a:solidFill>
              <a:latin typeface="Arial Narrow"/>
              <a:cs typeface="Arial Narrow"/>
            </a:endParaRPr>
          </a:p>
        </p:txBody>
      </p:sp>
      <p:sp>
        <p:nvSpPr>
          <p:cNvPr id="35" name="Rectangle 34"/>
          <p:cNvSpPr/>
          <p:nvPr/>
        </p:nvSpPr>
        <p:spPr>
          <a:xfrm>
            <a:off x="1600200" y="2476500"/>
            <a:ext cx="990600" cy="533400"/>
          </a:xfrm>
          <a:prstGeom prst="rect">
            <a:avLst/>
          </a:prstGeom>
          <a:gradFill flip="none" rotWithShape="1">
            <a:gsLst>
              <a:gs pos="0">
                <a:schemeClr val="bg1">
                  <a:lumMod val="85000"/>
                </a:schemeClr>
              </a:gs>
              <a:gs pos="100000">
                <a:schemeClr val="bg1">
                  <a:lumMod val="75000"/>
                </a:schemeClr>
              </a:gs>
            </a:gsLst>
            <a:lin ang="0" scaled="1"/>
            <a:tileRect/>
          </a:gra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latin typeface="Arial Narrow"/>
                <a:cs typeface="Arial Narrow"/>
              </a:rPr>
              <a:t>Perusahaan </a:t>
            </a:r>
            <a:r>
              <a:rPr lang="en-US" sz="1400" dirty="0" err="1" smtClean="0">
                <a:solidFill>
                  <a:schemeClr val="tx1"/>
                </a:solidFill>
                <a:latin typeface="Arial Narrow"/>
                <a:cs typeface="Arial Narrow"/>
              </a:rPr>
              <a:t>Pemula</a:t>
            </a:r>
            <a:endParaRPr lang="en-US" sz="1400" dirty="0">
              <a:solidFill>
                <a:schemeClr val="tx1"/>
              </a:solidFill>
              <a:latin typeface="Arial Narrow"/>
              <a:cs typeface="Arial Narrow"/>
            </a:endParaRPr>
          </a:p>
        </p:txBody>
      </p:sp>
      <p:sp>
        <p:nvSpPr>
          <p:cNvPr id="36" name="Rectangle 35"/>
          <p:cNvSpPr/>
          <p:nvPr/>
        </p:nvSpPr>
        <p:spPr>
          <a:xfrm>
            <a:off x="1600200" y="3771900"/>
            <a:ext cx="1143000" cy="533400"/>
          </a:xfrm>
          <a:prstGeom prst="rect">
            <a:avLst/>
          </a:prstGeom>
          <a:gradFill flip="none" rotWithShape="1">
            <a:gsLst>
              <a:gs pos="0">
                <a:schemeClr val="bg1">
                  <a:lumMod val="85000"/>
                </a:schemeClr>
              </a:gs>
              <a:gs pos="100000">
                <a:schemeClr val="bg1">
                  <a:lumMod val="75000"/>
                </a:schemeClr>
              </a:gs>
            </a:gsLst>
            <a:lin ang="0" scaled="1"/>
            <a:tileRect/>
          </a:gra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latin typeface="Arial Narrow"/>
                <a:cs typeface="Arial Narrow"/>
              </a:rPr>
              <a:t>Audit </a:t>
            </a:r>
            <a:r>
              <a:rPr lang="en-US" sz="1400" dirty="0" err="1" smtClean="0">
                <a:solidFill>
                  <a:schemeClr val="tx1"/>
                </a:solidFill>
                <a:latin typeface="Arial Narrow"/>
                <a:cs typeface="Arial Narrow"/>
              </a:rPr>
              <a:t>Teknologi</a:t>
            </a:r>
            <a:endParaRPr lang="en-US" sz="1400" dirty="0">
              <a:solidFill>
                <a:schemeClr val="tx1"/>
              </a:solidFill>
              <a:latin typeface="Arial Narrow"/>
              <a:cs typeface="Arial Narrow"/>
            </a:endParaRPr>
          </a:p>
        </p:txBody>
      </p:sp>
      <p:sp>
        <p:nvSpPr>
          <p:cNvPr id="37" name="Rectangle 36"/>
          <p:cNvSpPr/>
          <p:nvPr/>
        </p:nvSpPr>
        <p:spPr>
          <a:xfrm>
            <a:off x="2971800" y="4076700"/>
            <a:ext cx="1143000" cy="381000"/>
          </a:xfrm>
          <a:prstGeom prst="rect">
            <a:avLst/>
          </a:prstGeom>
          <a:gradFill flip="none" rotWithShape="1">
            <a:gsLst>
              <a:gs pos="0">
                <a:schemeClr val="bg1">
                  <a:lumMod val="85000"/>
                </a:schemeClr>
              </a:gs>
              <a:gs pos="100000">
                <a:schemeClr val="bg1">
                  <a:lumMod val="75000"/>
                </a:schemeClr>
              </a:gs>
            </a:gsLst>
            <a:lin ang="0" scaled="1"/>
            <a:tileRect/>
          </a:gra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latin typeface="Arial Narrow"/>
                <a:cs typeface="Arial Narrow"/>
              </a:rPr>
              <a:t>STP</a:t>
            </a:r>
            <a:endParaRPr lang="en-US" sz="1400" dirty="0">
              <a:solidFill>
                <a:schemeClr val="tx1"/>
              </a:solidFill>
              <a:latin typeface="Arial Narrow"/>
              <a:cs typeface="Arial Narrow"/>
            </a:endParaRPr>
          </a:p>
        </p:txBody>
      </p:sp>
      <p:sp>
        <p:nvSpPr>
          <p:cNvPr id="38" name="Rectangle 37"/>
          <p:cNvSpPr/>
          <p:nvPr/>
        </p:nvSpPr>
        <p:spPr>
          <a:xfrm>
            <a:off x="4648200" y="3924300"/>
            <a:ext cx="1143000" cy="381000"/>
          </a:xfrm>
          <a:prstGeom prst="rect">
            <a:avLst/>
          </a:prstGeom>
          <a:gradFill flip="none" rotWithShape="1">
            <a:gsLst>
              <a:gs pos="0">
                <a:schemeClr val="bg1">
                  <a:lumMod val="85000"/>
                </a:schemeClr>
              </a:gs>
              <a:gs pos="100000">
                <a:schemeClr val="bg1">
                  <a:lumMod val="75000"/>
                </a:schemeClr>
              </a:gs>
            </a:gsLst>
            <a:lin ang="0" scaled="1"/>
            <a:tileRect/>
          </a:gra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smtClean="0">
                <a:solidFill>
                  <a:schemeClr val="tx1"/>
                </a:solidFill>
                <a:latin typeface="Arial Narrow"/>
                <a:cs typeface="Arial Narrow"/>
              </a:rPr>
              <a:t>Transparansi</a:t>
            </a:r>
            <a:endParaRPr lang="en-US" sz="1400" dirty="0">
              <a:solidFill>
                <a:schemeClr val="tx1"/>
              </a:solidFill>
              <a:latin typeface="Arial Narrow"/>
              <a:cs typeface="Arial Narrow"/>
            </a:endParaRPr>
          </a:p>
        </p:txBody>
      </p:sp>
      <p:sp>
        <p:nvSpPr>
          <p:cNvPr id="39" name="TextBox 38"/>
          <p:cNvSpPr txBox="1"/>
          <p:nvPr/>
        </p:nvSpPr>
        <p:spPr>
          <a:xfrm>
            <a:off x="0" y="5448300"/>
            <a:ext cx="4191000" cy="276999"/>
          </a:xfrm>
          <a:prstGeom prst="rect">
            <a:avLst/>
          </a:prstGeom>
          <a:noFill/>
        </p:spPr>
        <p:txBody>
          <a:bodyPr wrap="square" rtlCol="0">
            <a:spAutoFit/>
          </a:bodyPr>
          <a:lstStyle/>
          <a:p>
            <a:r>
              <a:rPr lang="en-US" sz="1200" dirty="0" err="1" smtClean="0">
                <a:solidFill>
                  <a:srgbClr val="04488B"/>
                </a:solidFill>
                <a:latin typeface="Arial Narrow"/>
                <a:cs typeface="Arial Narrow"/>
              </a:rPr>
              <a:t>Diubah</a:t>
            </a:r>
            <a:r>
              <a:rPr lang="en-US" sz="1200" dirty="0" smtClean="0">
                <a:solidFill>
                  <a:srgbClr val="04488B"/>
                </a:solidFill>
                <a:latin typeface="Arial Narrow"/>
                <a:cs typeface="Arial Narrow"/>
              </a:rPr>
              <a:t> </a:t>
            </a:r>
            <a:r>
              <a:rPr lang="en-US" sz="1200" dirty="0" err="1" smtClean="0">
                <a:solidFill>
                  <a:srgbClr val="04488B"/>
                </a:solidFill>
                <a:latin typeface="Arial Narrow"/>
                <a:cs typeface="Arial Narrow"/>
              </a:rPr>
              <a:t>dari</a:t>
            </a:r>
            <a:r>
              <a:rPr lang="en-US" sz="1200" dirty="0" smtClean="0">
                <a:solidFill>
                  <a:srgbClr val="04488B"/>
                </a:solidFill>
                <a:latin typeface="Arial Narrow"/>
                <a:cs typeface="Arial Narrow"/>
              </a:rPr>
              <a:t>: http://</a:t>
            </a:r>
            <a:r>
              <a:rPr lang="en-US" sz="1200" dirty="0" err="1" smtClean="0">
                <a:solidFill>
                  <a:srgbClr val="04488B"/>
                </a:solidFill>
                <a:latin typeface="Arial Narrow"/>
                <a:cs typeface="Arial Narrow"/>
              </a:rPr>
              <a:t>www.slidehunter.com</a:t>
            </a:r>
            <a:endParaRPr lang="en-US" sz="1200" dirty="0">
              <a:solidFill>
                <a:srgbClr val="04488B"/>
              </a:solidFill>
              <a:latin typeface="Arial Narrow"/>
              <a:cs typeface="Arial Narrow"/>
            </a:endParaRPr>
          </a:p>
        </p:txBody>
      </p:sp>
      <p:pic>
        <p:nvPicPr>
          <p:cNvPr id="32" name="Picture 31" descr="Screen Shot 2014-11-29 at 6.49.01 AM.png"/>
          <p:cNvPicPr>
            <a:picLocks noChangeAspect="1"/>
          </p:cNvPicPr>
          <p:nvPr/>
        </p:nvPicPr>
        <p:blipFill rotWithShape="1">
          <a:blip r:embed="rId4" cstate="email">
            <a:extLst>
              <a:ext uri="{28A0092B-C50C-407E-A947-70E740481C1C}">
                <a14:useLocalDpi xmlns:a14="http://schemas.microsoft.com/office/drawing/2010/main" val="0"/>
              </a:ext>
            </a:extLst>
          </a:blip>
          <a:srcRect l="7142" r="8179"/>
          <a:stretch/>
        </p:blipFill>
        <p:spPr>
          <a:xfrm>
            <a:off x="8534400" y="4686300"/>
            <a:ext cx="984339" cy="748589"/>
          </a:xfrm>
          <a:prstGeom prst="rect">
            <a:avLst/>
          </a:prstGeom>
          <a:ln>
            <a:solidFill>
              <a:srgbClr val="003100"/>
            </a:solid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419100"/>
            <a:ext cx="5616575" cy="406400"/>
          </a:xfrm>
        </p:spPr>
        <p:txBody>
          <a:bodyPr/>
          <a:lstStyle/>
          <a:p>
            <a:r>
              <a:rPr lang="en-US" dirty="0" smtClean="0"/>
              <a:t>PERAN STP DALAM PROSES INOVASI</a:t>
            </a:r>
            <a:endParaRPr lang="en-US" dirty="0"/>
          </a:p>
        </p:txBody>
      </p:sp>
      <p:cxnSp>
        <p:nvCxnSpPr>
          <p:cNvPr id="18" name="Straight Connector 17"/>
          <p:cNvCxnSpPr/>
          <p:nvPr/>
        </p:nvCxnSpPr>
        <p:spPr>
          <a:xfrm>
            <a:off x="4563031" y="2566720"/>
            <a:ext cx="0" cy="1398178"/>
          </a:xfrm>
          <a:prstGeom prst="line">
            <a:avLst/>
          </a:prstGeom>
          <a:ln w="38100" cmpd="sng">
            <a:prstDash val="lgDash"/>
          </a:ln>
        </p:spPr>
        <p:style>
          <a:lnRef idx="2">
            <a:schemeClr val="accent1"/>
          </a:lnRef>
          <a:fillRef idx="0">
            <a:schemeClr val="accent1"/>
          </a:fillRef>
          <a:effectRef idx="1">
            <a:schemeClr val="accent1"/>
          </a:effectRef>
          <a:fontRef idx="minor">
            <a:schemeClr val="tx1"/>
          </a:fontRef>
        </p:style>
      </p:cxnSp>
      <p:graphicFrame>
        <p:nvGraphicFramePr>
          <p:cNvPr id="19" name="Diagram 18"/>
          <p:cNvGraphicFramePr/>
          <p:nvPr>
            <p:extLst>
              <p:ext uri="{D42A27DB-BD31-4B8C-83A1-F6EECF244321}">
                <p14:modId xmlns:p14="http://schemas.microsoft.com/office/powerpoint/2010/main" val="4084532539"/>
              </p:ext>
            </p:extLst>
          </p:nvPr>
        </p:nvGraphicFramePr>
        <p:xfrm>
          <a:off x="336551" y="1337000"/>
          <a:ext cx="850582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TextBox 19"/>
          <p:cNvSpPr txBox="1"/>
          <p:nvPr/>
        </p:nvSpPr>
        <p:spPr>
          <a:xfrm>
            <a:off x="4684371" y="2364861"/>
            <a:ext cx="1979310" cy="430887"/>
          </a:xfrm>
          <a:prstGeom prst="rect">
            <a:avLst/>
          </a:prstGeom>
          <a:solidFill>
            <a:srgbClr val="FFFF00"/>
          </a:solidFill>
          <a:ln>
            <a:solidFill>
              <a:srgbClr val="FFFF00"/>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100" dirty="0" err="1" smtClean="0"/>
              <a:t>Lembaga</a:t>
            </a:r>
            <a:r>
              <a:rPr lang="en-US" sz="1100" dirty="0" smtClean="0"/>
              <a:t> </a:t>
            </a:r>
            <a:r>
              <a:rPr lang="en-US" sz="1100" dirty="0" err="1" smtClean="0"/>
              <a:t>Litbang</a:t>
            </a:r>
            <a:r>
              <a:rPr lang="en-US" sz="1100" dirty="0" smtClean="0"/>
              <a:t>/</a:t>
            </a:r>
          </a:p>
          <a:p>
            <a:pPr algn="ctr"/>
            <a:r>
              <a:rPr lang="en-US" sz="1100" dirty="0" err="1" smtClean="0"/>
              <a:t>Perguruan</a:t>
            </a:r>
            <a:r>
              <a:rPr lang="en-US" sz="1100" dirty="0" smtClean="0"/>
              <a:t> </a:t>
            </a:r>
            <a:r>
              <a:rPr lang="en-US" sz="1100" dirty="0" err="1" smtClean="0"/>
              <a:t>Tinggi</a:t>
            </a:r>
            <a:endParaRPr lang="en-US" sz="1100" dirty="0"/>
          </a:p>
        </p:txBody>
      </p:sp>
      <p:sp>
        <p:nvSpPr>
          <p:cNvPr id="22" name="TextBox 21"/>
          <p:cNvSpPr txBox="1"/>
          <p:nvPr/>
        </p:nvSpPr>
        <p:spPr>
          <a:xfrm>
            <a:off x="2065733" y="3935872"/>
            <a:ext cx="606336" cy="307777"/>
          </a:xfrm>
          <a:prstGeom prst="rect">
            <a:avLst/>
          </a:prstGeom>
          <a:solidFill>
            <a:srgbClr val="FFFF00"/>
          </a:solidFill>
          <a:ln>
            <a:solidFill>
              <a:srgbClr val="FFFF00"/>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400" b="1" dirty="0" smtClean="0"/>
              <a:t>STP</a:t>
            </a:r>
            <a:endParaRPr lang="en-US" sz="1400" b="1" dirty="0"/>
          </a:p>
        </p:txBody>
      </p:sp>
      <p:cxnSp>
        <p:nvCxnSpPr>
          <p:cNvPr id="23" name="Straight Connector 22"/>
          <p:cNvCxnSpPr/>
          <p:nvPr/>
        </p:nvCxnSpPr>
        <p:spPr>
          <a:xfrm>
            <a:off x="381000" y="1181100"/>
            <a:ext cx="8461387" cy="12555"/>
          </a:xfrm>
          <a:prstGeom prst="line">
            <a:avLst/>
          </a:prstGeom>
          <a:ln w="38100" cmpd="sng">
            <a:prstDash val="lgDash"/>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858870" y="1193677"/>
            <a:ext cx="0" cy="2742195"/>
          </a:xfrm>
          <a:prstGeom prst="line">
            <a:avLst/>
          </a:prstGeom>
          <a:ln w="38100" cmpd="sng">
            <a:prstDash val="lgDas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81000" y="1181100"/>
            <a:ext cx="0" cy="1143000"/>
          </a:xfrm>
          <a:prstGeom prst="line">
            <a:avLst/>
          </a:prstGeom>
          <a:ln w="38100" cmpd="sng">
            <a:prstDash val="lgDash"/>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81000" y="2324100"/>
            <a:ext cx="4154919" cy="0"/>
          </a:xfrm>
          <a:prstGeom prst="line">
            <a:avLst/>
          </a:prstGeom>
          <a:ln w="38100" cmpd="sng">
            <a:prstDash val="lgDash"/>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4563031" y="3874678"/>
            <a:ext cx="4324656" cy="0"/>
          </a:xfrm>
          <a:prstGeom prst="line">
            <a:avLst/>
          </a:prstGeom>
          <a:ln w="38100" cmpd="sng">
            <a:prstDash val="lgDash"/>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4343400" y="2781300"/>
            <a:ext cx="26720" cy="2728752"/>
          </a:xfrm>
          <a:prstGeom prst="line">
            <a:avLst/>
          </a:prstGeom>
          <a:ln w="38100" cmpd="sng">
            <a:prstDash val="lgDash"/>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a:off x="304800" y="2795748"/>
            <a:ext cx="25085" cy="2728752"/>
          </a:xfrm>
          <a:prstGeom prst="line">
            <a:avLst/>
          </a:prstGeom>
          <a:ln w="38100" cmpd="sng">
            <a:prstDash val="lgDash"/>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336556" y="2803604"/>
            <a:ext cx="4056329" cy="0"/>
          </a:xfrm>
          <a:prstGeom prst="line">
            <a:avLst/>
          </a:prstGeom>
          <a:ln w="38100" cmpd="sng">
            <a:prstDash val="lgDash"/>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304800" y="5524500"/>
            <a:ext cx="4038600" cy="0"/>
          </a:xfrm>
          <a:prstGeom prst="line">
            <a:avLst/>
          </a:prstGeom>
          <a:ln w="38100" cmpd="sng">
            <a:prstDash val="lgDash"/>
          </a:ln>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2743200" y="4000500"/>
            <a:ext cx="1533965" cy="307777"/>
          </a:xfrm>
          <a:prstGeom prst="rect">
            <a:avLst/>
          </a:prstGeom>
          <a:solidFill>
            <a:srgbClr val="FF0000"/>
          </a:solidFill>
          <a:ln>
            <a:solidFill>
              <a:srgbClr val="FFFF00"/>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400" b="1" dirty="0" err="1" smtClean="0">
                <a:solidFill>
                  <a:srgbClr val="FFFF00"/>
                </a:solidFill>
              </a:rPr>
              <a:t>Pengguna</a:t>
            </a:r>
            <a:endParaRPr lang="en-US" sz="1400" b="1" dirty="0">
              <a:solidFill>
                <a:srgbClr val="FFFF00"/>
              </a:solidFill>
            </a:endParaRPr>
          </a:p>
        </p:txBody>
      </p:sp>
      <p:sp>
        <p:nvSpPr>
          <p:cNvPr id="44" name="TextBox 43"/>
          <p:cNvSpPr txBox="1"/>
          <p:nvPr/>
        </p:nvSpPr>
        <p:spPr>
          <a:xfrm>
            <a:off x="4563042" y="4678913"/>
            <a:ext cx="4279345" cy="707886"/>
          </a:xfrm>
          <a:prstGeom prst="rect">
            <a:avLst/>
          </a:prstGeom>
          <a:noFill/>
          <a:ln w="28575" cmpd="sng"/>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dirty="0" err="1" smtClean="0"/>
              <a:t>Alur</a:t>
            </a:r>
            <a:r>
              <a:rPr lang="en-US" sz="2000" dirty="0" smtClean="0"/>
              <a:t> </a:t>
            </a:r>
            <a:r>
              <a:rPr lang="en-US" sz="2000" dirty="0" err="1" smtClean="0"/>
              <a:t>Invensi</a:t>
            </a:r>
            <a:r>
              <a:rPr lang="en-US" sz="2000" dirty="0" smtClean="0"/>
              <a:t> </a:t>
            </a:r>
            <a:r>
              <a:rPr lang="en-US" sz="2000" dirty="0" err="1" smtClean="0"/>
              <a:t>menjadi</a:t>
            </a:r>
            <a:r>
              <a:rPr lang="en-US" sz="2000" dirty="0" smtClean="0"/>
              <a:t>  </a:t>
            </a:r>
            <a:r>
              <a:rPr lang="en-US" sz="2000" dirty="0" err="1" smtClean="0"/>
              <a:t>Inovasi</a:t>
            </a:r>
            <a:r>
              <a:rPr lang="en-US" sz="2000" dirty="0" smtClean="0"/>
              <a:t> </a:t>
            </a:r>
          </a:p>
          <a:p>
            <a:pPr algn="ctr"/>
            <a:r>
              <a:rPr lang="en-US" sz="2000" dirty="0" err="1" smtClean="0"/>
              <a:t>dan</a:t>
            </a:r>
            <a:r>
              <a:rPr lang="en-US" sz="2000" dirty="0" smtClean="0"/>
              <a:t> </a:t>
            </a:r>
            <a:r>
              <a:rPr lang="en-US" sz="2000" dirty="0" err="1" smtClean="0"/>
              <a:t>Peran</a:t>
            </a:r>
            <a:r>
              <a:rPr lang="en-US" sz="2000" dirty="0" smtClean="0"/>
              <a:t> STP </a:t>
            </a:r>
            <a:endParaRPr lang="en-US" sz="2000" dirty="0"/>
          </a:p>
        </p:txBody>
      </p:sp>
      <p:sp>
        <p:nvSpPr>
          <p:cNvPr id="65" name="TextBox 64"/>
          <p:cNvSpPr txBox="1"/>
          <p:nvPr/>
        </p:nvSpPr>
        <p:spPr>
          <a:xfrm>
            <a:off x="2743200" y="4305300"/>
            <a:ext cx="1533965" cy="461665"/>
          </a:xfrm>
          <a:prstGeom prst="rect">
            <a:avLst/>
          </a:prstGeom>
          <a:solidFill>
            <a:srgbClr val="3366FF"/>
          </a:solidFill>
          <a:ln>
            <a:solidFill>
              <a:srgbClr val="FFFF00"/>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200" b="1" dirty="0" err="1" smtClean="0">
                <a:solidFill>
                  <a:srgbClr val="CCFFCC"/>
                </a:solidFill>
              </a:rPr>
              <a:t>Pemerintah</a:t>
            </a:r>
            <a:r>
              <a:rPr lang="en-US" sz="1200" b="1" dirty="0" smtClean="0">
                <a:solidFill>
                  <a:srgbClr val="CCFFCC"/>
                </a:solidFill>
              </a:rPr>
              <a:t>, In-</a:t>
            </a:r>
            <a:r>
              <a:rPr lang="en-US" sz="1200" b="1" dirty="0" err="1" smtClean="0">
                <a:solidFill>
                  <a:srgbClr val="CCFFCC"/>
                </a:solidFill>
              </a:rPr>
              <a:t>dustri</a:t>
            </a:r>
            <a:r>
              <a:rPr lang="en-US" sz="1200" b="1" dirty="0" smtClean="0">
                <a:solidFill>
                  <a:srgbClr val="CCFFCC"/>
                </a:solidFill>
              </a:rPr>
              <a:t>, </a:t>
            </a:r>
            <a:r>
              <a:rPr lang="en-US" sz="1200" b="1" dirty="0" err="1">
                <a:solidFill>
                  <a:srgbClr val="CCFFCC"/>
                </a:solidFill>
              </a:rPr>
              <a:t>M</a:t>
            </a:r>
            <a:r>
              <a:rPr lang="en-US" sz="1200" b="1" dirty="0" err="1" smtClean="0">
                <a:solidFill>
                  <a:srgbClr val="CCFFCC"/>
                </a:solidFill>
              </a:rPr>
              <a:t>asyarakat</a:t>
            </a:r>
            <a:endParaRPr lang="en-US" sz="1200" b="1" dirty="0">
              <a:solidFill>
                <a:srgbClr val="CCFFCC"/>
              </a:solidFill>
            </a:endParaRPr>
          </a:p>
        </p:txBody>
      </p:sp>
    </p:spTree>
    <p:extLst>
      <p:ext uri="{BB962C8B-B14F-4D97-AF65-F5344CB8AC3E}">
        <p14:creationId xmlns:p14="http://schemas.microsoft.com/office/powerpoint/2010/main" val="6727650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4246207859"/>
              </p:ext>
            </p:extLst>
          </p:nvPr>
        </p:nvGraphicFramePr>
        <p:xfrm>
          <a:off x="5486400" y="1333500"/>
          <a:ext cx="4114800" cy="43815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9938" name="Title 1"/>
          <p:cNvSpPr>
            <a:spLocks noGrp="1"/>
          </p:cNvSpPr>
          <p:nvPr>
            <p:ph type="title"/>
          </p:nvPr>
        </p:nvSpPr>
        <p:spPr>
          <a:xfrm>
            <a:off x="4800600" y="419100"/>
            <a:ext cx="4321175" cy="406400"/>
          </a:xfrm>
        </p:spPr>
        <p:txBody>
          <a:bodyPr/>
          <a:lstStyle/>
          <a:p>
            <a:r>
              <a:rPr lang="en-US">
                <a:latin typeface="Arial" charset="0"/>
              </a:rPr>
              <a:t>USULAN PROGRAM FORUM A-B-G-C</a:t>
            </a:r>
          </a:p>
        </p:txBody>
      </p:sp>
      <p:pic>
        <p:nvPicPr>
          <p:cNvPr id="2" name="Content Placeholder 1" descr="Screen Shot 2014-11-29 at 7.38.36 AM.png"/>
          <p:cNvPicPr>
            <a:picLocks noGrp="1" noChangeAspect="1"/>
          </p:cNvPicPr>
          <p:nvPr>
            <p:ph idx="1"/>
          </p:nvPr>
        </p:nvPicPr>
        <p:blipFill rotWithShape="1">
          <a:blip r:embed="rId7" cstate="email">
            <a:extLst>
              <a:ext uri="{28A0092B-C50C-407E-A947-70E740481C1C}">
                <a14:useLocalDpi xmlns:a14="http://schemas.microsoft.com/office/drawing/2010/main" val="0"/>
              </a:ext>
            </a:extLst>
          </a:blip>
          <a:srcRect l="8678" r="8311"/>
          <a:stretch/>
        </p:blipFill>
        <p:spPr>
          <a:xfrm>
            <a:off x="76200" y="1257300"/>
            <a:ext cx="5313302" cy="4267200"/>
          </a:xfrm>
          <a:prstGeom prst="rect">
            <a:avLst/>
          </a:prstGeom>
          <a:ln>
            <a:noFill/>
          </a:ln>
          <a:effectLst>
            <a:outerShdw blurRad="292100" dist="139700" dir="2700000" algn="tl" rotWithShape="0">
              <a:srgbClr val="333333">
                <a:alpha val="65000"/>
              </a:srgbClr>
            </a:outerShdw>
          </a:effectLst>
        </p:spPr>
      </p:pic>
      <p:sp>
        <p:nvSpPr>
          <p:cNvPr id="3" name="Oval 2"/>
          <p:cNvSpPr/>
          <p:nvPr/>
        </p:nvSpPr>
        <p:spPr>
          <a:xfrm>
            <a:off x="4343400" y="2857500"/>
            <a:ext cx="1676400" cy="1371600"/>
          </a:xfrm>
          <a:prstGeom prst="ellipse">
            <a:avLst/>
          </a:prstGeom>
        </p:spPr>
        <p:style>
          <a:lnRef idx="0">
            <a:schemeClr val="accent2"/>
          </a:lnRef>
          <a:fillRef idx="3">
            <a:schemeClr val="accent2"/>
          </a:fillRef>
          <a:effectRef idx="3">
            <a:schemeClr val="accent2"/>
          </a:effectRef>
          <a:fontRef idx="minor">
            <a:schemeClr val="lt1"/>
          </a:fontRef>
        </p:style>
        <p:txBody>
          <a:bodyPr rtlCol="0" anchor="t"/>
          <a:lstStyle/>
          <a:p>
            <a:r>
              <a:rPr lang="en-US" dirty="0" smtClean="0"/>
              <a:t>STP</a:t>
            </a:r>
            <a:endParaRPr lang="en-US" dirty="0"/>
          </a:p>
        </p:txBody>
      </p:sp>
      <p:sp>
        <p:nvSpPr>
          <p:cNvPr id="7" name="Oval 6"/>
          <p:cNvSpPr/>
          <p:nvPr/>
        </p:nvSpPr>
        <p:spPr>
          <a:xfrm>
            <a:off x="4953000" y="3162300"/>
            <a:ext cx="914400" cy="914400"/>
          </a:xfrm>
          <a:prstGeom prst="ellipse">
            <a:avLst/>
          </a:prstGeom>
          <a:solidFill>
            <a:schemeClr val="accent2">
              <a:lumMod val="40000"/>
              <a:lumOff val="6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solidFill>
                  <a:schemeClr val="tx1"/>
                </a:solidFill>
              </a:rPr>
              <a:t>ATP</a:t>
            </a:r>
          </a:p>
          <a:p>
            <a:pPr algn="ctr"/>
            <a:r>
              <a:rPr lang="en-US" sz="1000" dirty="0" smtClean="0">
                <a:solidFill>
                  <a:schemeClr val="tx1"/>
                </a:solidFill>
              </a:rPr>
              <a:t>Agro Techno Park</a:t>
            </a:r>
            <a:endParaRPr lang="en-US" sz="1000" dirty="0">
              <a:solidFill>
                <a:schemeClr val="tx1"/>
              </a:solidFill>
            </a:endParaRPr>
          </a:p>
        </p:txBody>
      </p:sp>
      <p:sp>
        <p:nvSpPr>
          <p:cNvPr id="5" name="TextBox 4"/>
          <p:cNvSpPr txBox="1"/>
          <p:nvPr/>
        </p:nvSpPr>
        <p:spPr>
          <a:xfrm>
            <a:off x="5638800" y="1525369"/>
            <a:ext cx="381000" cy="646331"/>
          </a:xfrm>
          <a:prstGeom prst="rect">
            <a:avLst/>
          </a:prstGeom>
          <a:noFill/>
        </p:spPr>
        <p:txBody>
          <a:bodyPr wrap="square" rtlCol="0">
            <a:spAutoFit/>
          </a:bodyPr>
          <a:lstStyle/>
          <a:p>
            <a:pPr algn="ctr"/>
            <a:r>
              <a:rPr lang="en-US" sz="3600" b="1" i="1" dirty="0" smtClean="0">
                <a:solidFill>
                  <a:srgbClr val="FFFFFF"/>
                </a:solidFill>
              </a:rPr>
              <a:t>1</a:t>
            </a:r>
            <a:endParaRPr lang="en-US" sz="3600" b="1" i="1" dirty="0">
              <a:solidFill>
                <a:srgbClr val="FFFFFF"/>
              </a:solidFill>
            </a:endParaRPr>
          </a:p>
        </p:txBody>
      </p:sp>
      <p:sp>
        <p:nvSpPr>
          <p:cNvPr id="10" name="TextBox 9"/>
          <p:cNvSpPr txBox="1"/>
          <p:nvPr/>
        </p:nvSpPr>
        <p:spPr>
          <a:xfrm>
            <a:off x="6096000" y="2400300"/>
            <a:ext cx="381000" cy="646331"/>
          </a:xfrm>
          <a:prstGeom prst="rect">
            <a:avLst/>
          </a:prstGeom>
          <a:noFill/>
        </p:spPr>
        <p:txBody>
          <a:bodyPr wrap="square" rtlCol="0">
            <a:spAutoFit/>
          </a:bodyPr>
          <a:lstStyle/>
          <a:p>
            <a:pPr algn="ctr"/>
            <a:r>
              <a:rPr lang="en-US" sz="3600" b="1" i="1" dirty="0" smtClean="0">
                <a:solidFill>
                  <a:srgbClr val="FFFFFF"/>
                </a:solidFill>
              </a:rPr>
              <a:t>2</a:t>
            </a:r>
            <a:endParaRPr lang="en-US" sz="3600" b="1" i="1" dirty="0">
              <a:solidFill>
                <a:srgbClr val="FFFFFF"/>
              </a:solidFill>
            </a:endParaRPr>
          </a:p>
        </p:txBody>
      </p:sp>
      <p:sp>
        <p:nvSpPr>
          <p:cNvPr id="11" name="TextBox 10"/>
          <p:cNvSpPr txBox="1"/>
          <p:nvPr/>
        </p:nvSpPr>
        <p:spPr>
          <a:xfrm>
            <a:off x="6172200" y="3162300"/>
            <a:ext cx="381000" cy="646331"/>
          </a:xfrm>
          <a:prstGeom prst="rect">
            <a:avLst/>
          </a:prstGeom>
          <a:noFill/>
        </p:spPr>
        <p:txBody>
          <a:bodyPr wrap="square" rtlCol="0">
            <a:spAutoFit/>
          </a:bodyPr>
          <a:lstStyle/>
          <a:p>
            <a:pPr algn="ctr"/>
            <a:r>
              <a:rPr lang="en-US" sz="3600" b="1" i="1" dirty="0">
                <a:solidFill>
                  <a:srgbClr val="FFFFFF"/>
                </a:solidFill>
              </a:rPr>
              <a:t>3</a:t>
            </a:r>
          </a:p>
        </p:txBody>
      </p:sp>
      <p:sp>
        <p:nvSpPr>
          <p:cNvPr id="12" name="TextBox 11"/>
          <p:cNvSpPr txBox="1"/>
          <p:nvPr/>
        </p:nvSpPr>
        <p:spPr>
          <a:xfrm>
            <a:off x="6096000" y="4000500"/>
            <a:ext cx="381000" cy="646331"/>
          </a:xfrm>
          <a:prstGeom prst="rect">
            <a:avLst/>
          </a:prstGeom>
          <a:noFill/>
        </p:spPr>
        <p:txBody>
          <a:bodyPr wrap="square" rtlCol="0">
            <a:spAutoFit/>
          </a:bodyPr>
          <a:lstStyle/>
          <a:p>
            <a:pPr algn="ctr"/>
            <a:r>
              <a:rPr lang="en-US" sz="3600" b="1" i="1" dirty="0" smtClean="0">
                <a:solidFill>
                  <a:srgbClr val="FFFFFF"/>
                </a:solidFill>
              </a:rPr>
              <a:t>4</a:t>
            </a:r>
            <a:endParaRPr lang="en-US" sz="3600" b="1" i="1" dirty="0">
              <a:solidFill>
                <a:srgbClr val="FFFFFF"/>
              </a:solidFill>
            </a:endParaRPr>
          </a:p>
        </p:txBody>
      </p:sp>
      <p:sp>
        <p:nvSpPr>
          <p:cNvPr id="13" name="TextBox 12"/>
          <p:cNvSpPr txBox="1"/>
          <p:nvPr/>
        </p:nvSpPr>
        <p:spPr>
          <a:xfrm>
            <a:off x="5638800" y="4801969"/>
            <a:ext cx="381000" cy="646331"/>
          </a:xfrm>
          <a:prstGeom prst="rect">
            <a:avLst/>
          </a:prstGeom>
          <a:noFill/>
        </p:spPr>
        <p:txBody>
          <a:bodyPr wrap="square" rtlCol="0">
            <a:spAutoFit/>
          </a:bodyPr>
          <a:lstStyle/>
          <a:p>
            <a:pPr algn="ctr"/>
            <a:r>
              <a:rPr lang="en-US" sz="3600" b="1" i="1" dirty="0" smtClean="0">
                <a:solidFill>
                  <a:srgbClr val="FFFFFF"/>
                </a:solidFill>
              </a:rPr>
              <a:t>5</a:t>
            </a:r>
            <a:endParaRPr lang="en-US" sz="3600" b="1" i="1" dirty="0">
              <a:solidFill>
                <a:srgbClr val="FFFFFF"/>
              </a:solidFill>
            </a:endParaRPr>
          </a:p>
        </p:txBody>
      </p:sp>
      <p:sp>
        <p:nvSpPr>
          <p:cNvPr id="14" name="Oval 13"/>
          <p:cNvSpPr/>
          <p:nvPr/>
        </p:nvSpPr>
        <p:spPr>
          <a:xfrm>
            <a:off x="2438400" y="36026"/>
            <a:ext cx="2590800" cy="1145073"/>
          </a:xfrm>
          <a:prstGeom prst="ellipse">
            <a:avLst/>
          </a:prstGeom>
          <a:solidFill>
            <a:srgbClr val="CCFFCC">
              <a:alpha val="80000"/>
            </a:srgb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err="1" smtClean="0">
                <a:solidFill>
                  <a:srgbClr val="003100"/>
                </a:solidFill>
              </a:rPr>
              <a:t>Pengembangan</a:t>
            </a:r>
            <a:r>
              <a:rPr lang="en-US" dirty="0" smtClean="0">
                <a:solidFill>
                  <a:srgbClr val="003100"/>
                </a:solidFill>
              </a:rPr>
              <a:t> </a:t>
            </a:r>
            <a:r>
              <a:rPr lang="en-US" sz="3200" b="1" dirty="0" smtClean="0">
                <a:solidFill>
                  <a:srgbClr val="003100"/>
                </a:solidFill>
              </a:rPr>
              <a:t>ATP</a:t>
            </a:r>
            <a:endParaRPr lang="en-US" b="1" dirty="0" smtClean="0">
              <a:solidFill>
                <a:srgbClr val="0031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subTitle" idx="1"/>
          </p:nvPr>
        </p:nvSpPr>
        <p:spPr>
          <a:xfrm>
            <a:off x="4038600" y="2552700"/>
            <a:ext cx="4724400" cy="304800"/>
          </a:xfrm>
        </p:spPr>
        <p:txBody>
          <a:bodyPr/>
          <a:lstStyle/>
          <a:p>
            <a:pPr eaLnBrk="1" hangingPunct="1">
              <a:lnSpc>
                <a:spcPct val="80000"/>
              </a:lnSpc>
              <a:spcBef>
                <a:spcPct val="0"/>
              </a:spcBef>
              <a:buFont typeface="Wingdings" charset="0"/>
              <a:buNone/>
            </a:pPr>
            <a:r>
              <a:rPr lang="en-US" b="1" dirty="0" smtClean="0">
                <a:solidFill>
                  <a:srgbClr val="FFFF00"/>
                </a:solidFill>
                <a:latin typeface="Gisha" charset="0"/>
                <a:cs typeface="Gisha" charset="0"/>
              </a:rPr>
              <a:t>Pariatmono </a:t>
            </a:r>
            <a:r>
              <a:rPr lang="en-US" b="1" dirty="0" err="1" smtClean="0">
                <a:solidFill>
                  <a:srgbClr val="FFFF00"/>
                </a:solidFill>
                <a:latin typeface="Gisha" charset="0"/>
                <a:cs typeface="Gisha" charset="0"/>
              </a:rPr>
              <a:t>Sukamdo</a:t>
            </a:r>
            <a:endParaRPr lang="en-US" b="1" dirty="0" smtClean="0">
              <a:solidFill>
                <a:srgbClr val="FFFF00"/>
              </a:solidFill>
              <a:latin typeface="Gisha" charset="0"/>
              <a:cs typeface="Gisha" charset="0"/>
            </a:endParaRPr>
          </a:p>
          <a:p>
            <a:pPr eaLnBrk="1" hangingPunct="1">
              <a:lnSpc>
                <a:spcPct val="80000"/>
              </a:lnSpc>
              <a:spcBef>
                <a:spcPct val="0"/>
              </a:spcBef>
              <a:buFont typeface="Wingdings" charset="0"/>
              <a:buNone/>
            </a:pPr>
            <a:r>
              <a:rPr lang="en-US" sz="1600" dirty="0" smtClean="0">
                <a:latin typeface="Gisha" charset="0"/>
                <a:cs typeface="Gisha" charset="0"/>
                <a:hlinkClick r:id="rId2"/>
              </a:rPr>
              <a:t>pariatmono@ristek.go.id</a:t>
            </a:r>
            <a:r>
              <a:rPr lang="en-US" sz="1600" dirty="0" smtClean="0">
                <a:latin typeface="Gisha" charset="0"/>
                <a:cs typeface="Gisha" charset="0"/>
              </a:rPr>
              <a:t> http://</a:t>
            </a:r>
            <a:r>
              <a:rPr lang="en-US" sz="1600" dirty="0" err="1" smtClean="0">
                <a:latin typeface="Gisha" charset="0"/>
                <a:cs typeface="Gisha" charset="0"/>
              </a:rPr>
              <a:t>www.ristek.go.id</a:t>
            </a:r>
            <a:endParaRPr lang="en-US" sz="1600" dirty="0" smtClean="0">
              <a:latin typeface="Gisha" charset="0"/>
              <a:cs typeface="Gisha" charset="0"/>
            </a:endParaRPr>
          </a:p>
        </p:txBody>
      </p:sp>
      <p:sp>
        <p:nvSpPr>
          <p:cNvPr id="40963" name="WordArt 3"/>
          <p:cNvSpPr>
            <a:spLocks noChangeArrowheads="1" noChangeShapeType="1" noTextEdit="1"/>
          </p:cNvSpPr>
          <p:nvPr/>
        </p:nvSpPr>
        <p:spPr bwMode="gray">
          <a:xfrm>
            <a:off x="5029200" y="419100"/>
            <a:ext cx="4381500" cy="990600"/>
          </a:xfrm>
          <a:prstGeom prst="rect">
            <a:avLst/>
          </a:prstGeom>
        </p:spPr>
        <p:txBody>
          <a:bodyPr wrap="none" fromWordArt="1">
            <a:prstTxWarp prst="textDeflate">
              <a:avLst>
                <a:gd name="adj" fmla="val 24653"/>
              </a:avLst>
            </a:prstTxWarp>
          </a:bodyPr>
          <a:lstStyle/>
          <a:p>
            <a:pPr algn="ctr"/>
            <a:r>
              <a:rPr lang="en-US" sz="5400" b="1" kern="10">
                <a:ln w="28575">
                  <a:solidFill>
                    <a:schemeClr val="bg1"/>
                  </a:solidFill>
                  <a:round/>
                  <a:headEnd/>
                  <a:tailEnd/>
                </a:ln>
                <a:gradFill rotWithShape="1">
                  <a:gsLst>
                    <a:gs pos="0">
                      <a:schemeClr val="hlink"/>
                    </a:gs>
                    <a:gs pos="100000">
                      <a:schemeClr val="tx1"/>
                    </a:gs>
                  </a:gsLst>
                  <a:lin ang="5400000" scaled="1"/>
                </a:gradFill>
                <a:effectLst>
                  <a:outerShdw blurRad="63500" dist="71842" dir="2700000" algn="ctr" rotWithShape="0">
                    <a:schemeClr val="bg2">
                      <a:alpha val="50000"/>
                    </a:schemeClr>
                  </a:outerShdw>
                </a:effectLst>
                <a:latin typeface="Verdana"/>
                <a:ea typeface="Verdana"/>
                <a:cs typeface="Verdana"/>
              </a:rPr>
              <a:t>TERIMA KASIH</a:t>
            </a:r>
          </a:p>
        </p:txBody>
      </p:sp>
      <p:sp>
        <p:nvSpPr>
          <p:cNvPr id="4" name="Rectangle 3"/>
          <p:cNvSpPr/>
          <p:nvPr/>
        </p:nvSpPr>
        <p:spPr>
          <a:xfrm>
            <a:off x="152400" y="1485900"/>
            <a:ext cx="20574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17" tIns="45708" rIns="91417" bIns="45708" anchor="ctr"/>
          <a:lstStyle/>
          <a:p>
            <a:pPr algn="ctr">
              <a:defRPr/>
            </a:pP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4-11-06 at 7.55.44 AM.png"/>
          <p:cNvPicPr>
            <a:picLocks noChangeAspect="1"/>
          </p:cNvPicPr>
          <p:nvPr/>
        </p:nvPicPr>
        <p:blipFill rotWithShape="1">
          <a:blip r:embed="rId2"/>
          <a:srcRect t="3770" r="4145"/>
          <a:stretch/>
        </p:blipFill>
        <p:spPr>
          <a:xfrm>
            <a:off x="395288" y="1333500"/>
            <a:ext cx="5700712" cy="3124200"/>
          </a:xfrm>
          <a:prstGeom prst="rect">
            <a:avLst/>
          </a:prstGeom>
          <a:ln>
            <a:noFill/>
          </a:ln>
          <a:effectLst>
            <a:outerShdw blurRad="292100" dist="139700" dir="2700000" algn="tl" rotWithShape="0">
              <a:srgbClr val="333333">
                <a:alpha val="65000"/>
              </a:srgbClr>
            </a:outerShdw>
          </a:effectLst>
        </p:spPr>
      </p:pic>
      <p:sp>
        <p:nvSpPr>
          <p:cNvPr id="8195" name="Title 1"/>
          <p:cNvSpPr>
            <a:spLocks noGrp="1"/>
          </p:cNvSpPr>
          <p:nvPr>
            <p:ph type="title"/>
          </p:nvPr>
        </p:nvSpPr>
        <p:spPr>
          <a:xfrm>
            <a:off x="4038600" y="165100"/>
            <a:ext cx="5083175" cy="406400"/>
          </a:xfrm>
        </p:spPr>
        <p:txBody>
          <a:bodyPr/>
          <a:lstStyle/>
          <a:p>
            <a:r>
              <a:rPr lang="en-US" dirty="0" err="1" smtClean="0">
                <a:latin typeface="Arial" charset="0"/>
              </a:rPr>
              <a:t>Belanja</a:t>
            </a:r>
            <a:r>
              <a:rPr lang="en-US" dirty="0" smtClean="0">
                <a:latin typeface="Arial" charset="0"/>
              </a:rPr>
              <a:t> </a:t>
            </a:r>
            <a:r>
              <a:rPr lang="en-US" dirty="0" err="1" smtClean="0">
                <a:latin typeface="Arial" charset="0"/>
              </a:rPr>
              <a:t>Litbang</a:t>
            </a:r>
            <a:r>
              <a:rPr lang="en-US" dirty="0" smtClean="0">
                <a:latin typeface="Arial" charset="0"/>
              </a:rPr>
              <a:t> </a:t>
            </a:r>
            <a:r>
              <a:rPr lang="en-US" dirty="0" err="1" smtClean="0">
                <a:latin typeface="Arial" charset="0"/>
              </a:rPr>
              <a:t>Dunia</a:t>
            </a:r>
            <a:endParaRPr lang="en-US" dirty="0">
              <a:latin typeface="Arial" charset="0"/>
            </a:endParaRPr>
          </a:p>
        </p:txBody>
      </p:sp>
      <p:sp>
        <p:nvSpPr>
          <p:cNvPr id="8196" name="TextBox 6"/>
          <p:cNvSpPr txBox="1">
            <a:spLocks noChangeArrowheads="1"/>
          </p:cNvSpPr>
          <p:nvPr/>
        </p:nvSpPr>
        <p:spPr bwMode="auto">
          <a:xfrm>
            <a:off x="17463" y="5526088"/>
            <a:ext cx="96012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900"/>
              <a:t>Sumber : 2014 Global R&amp;D Funding Forcast, diakses di http://www.battelle.org/docs/tpp/2014_global_rd_funding_forecast.pdf</a:t>
            </a:r>
          </a:p>
        </p:txBody>
      </p:sp>
      <p:sp>
        <p:nvSpPr>
          <p:cNvPr id="8" name="TextBox 7"/>
          <p:cNvSpPr txBox="1"/>
          <p:nvPr/>
        </p:nvSpPr>
        <p:spPr>
          <a:xfrm>
            <a:off x="6324600" y="1485900"/>
            <a:ext cx="3014663" cy="523875"/>
          </a:xfrm>
          <a:prstGeom prst="rect">
            <a:avLst/>
          </a:prstGeom>
          <a:noFill/>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1400" dirty="0" err="1"/>
              <a:t>Ukuran</a:t>
            </a:r>
            <a:r>
              <a:rPr lang="en-US" sz="1400" dirty="0"/>
              <a:t> </a:t>
            </a:r>
            <a:r>
              <a:rPr lang="en-US" sz="1400" dirty="0" err="1"/>
              <a:t>lingkaran</a:t>
            </a:r>
            <a:r>
              <a:rPr lang="en-US" sz="1400" dirty="0"/>
              <a:t> </a:t>
            </a:r>
            <a:r>
              <a:rPr lang="en-US" sz="1400" dirty="0" err="1"/>
              <a:t>menunjukkan</a:t>
            </a:r>
            <a:r>
              <a:rPr lang="en-US" sz="1400" dirty="0"/>
              <a:t> </a:t>
            </a:r>
            <a:r>
              <a:rPr lang="en-US" sz="1400" dirty="0" err="1"/>
              <a:t>nilai</a:t>
            </a:r>
            <a:r>
              <a:rPr lang="en-US" sz="1400" dirty="0"/>
              <a:t> </a:t>
            </a:r>
            <a:r>
              <a:rPr lang="en-US" sz="1400" dirty="0" err="1"/>
              <a:t>pembelanjaan</a:t>
            </a:r>
            <a:r>
              <a:rPr lang="en-US" sz="1400" dirty="0"/>
              <a:t> </a:t>
            </a:r>
            <a:r>
              <a:rPr lang="en-US" sz="1400" dirty="0" err="1"/>
              <a:t>untuk</a:t>
            </a:r>
            <a:r>
              <a:rPr lang="en-US" sz="1400" dirty="0"/>
              <a:t> </a:t>
            </a:r>
            <a:r>
              <a:rPr lang="en-US" sz="1400" dirty="0" err="1"/>
              <a:t>litbang</a:t>
            </a:r>
            <a:endParaRPr lang="en-US" sz="1400" dirty="0"/>
          </a:p>
        </p:txBody>
      </p:sp>
      <p:graphicFrame>
        <p:nvGraphicFramePr>
          <p:cNvPr id="9" name="Table 8"/>
          <p:cNvGraphicFramePr>
            <a:graphicFrameLocks noGrp="1"/>
          </p:cNvGraphicFramePr>
          <p:nvPr/>
        </p:nvGraphicFramePr>
        <p:xfrm>
          <a:off x="354013" y="4533900"/>
          <a:ext cx="8931274" cy="912815"/>
        </p:xfrm>
        <a:graphic>
          <a:graphicData uri="http://schemas.openxmlformats.org/drawingml/2006/table">
            <a:tbl>
              <a:tblPr firstRow="1" bandRow="1">
                <a:tableStyleId>{5940675A-B579-460E-94D1-54222C63F5DA}</a:tableStyleId>
              </a:tblPr>
              <a:tblGrid>
                <a:gridCol w="425983"/>
                <a:gridCol w="1197885"/>
                <a:gridCol w="811934"/>
                <a:gridCol w="811934"/>
                <a:gridCol w="811934"/>
                <a:gridCol w="811934"/>
                <a:gridCol w="811934"/>
                <a:gridCol w="811934"/>
                <a:gridCol w="811934"/>
                <a:gridCol w="811934"/>
                <a:gridCol w="811934"/>
              </a:tblGrid>
              <a:tr h="182563">
                <a:tc rowSpan="2">
                  <a:txBody>
                    <a:bodyPr/>
                    <a:lstStyle/>
                    <a:p>
                      <a:pPr algn="ctr" fontAlgn="b"/>
                      <a:r>
                        <a:rPr lang="en-US" sz="1000" b="0" i="0" u="none" strike="noStrike" dirty="0" smtClean="0">
                          <a:solidFill>
                            <a:srgbClr val="000000"/>
                          </a:solidFill>
                          <a:effectLst/>
                          <a:latin typeface="Calibri"/>
                        </a:rPr>
                        <a:t>Rank</a:t>
                      </a:r>
                      <a:endParaRPr lang="en-US" sz="1000" b="0" i="0" u="none" strike="noStrike" dirty="0">
                        <a:solidFill>
                          <a:srgbClr val="000000"/>
                        </a:solidFill>
                        <a:effectLst/>
                        <a:latin typeface="Calibri"/>
                      </a:endParaRPr>
                    </a:p>
                  </a:txBody>
                  <a:tcPr marL="13335" marR="13335" marT="10583" marB="0" anchor="ctr"/>
                </a:tc>
                <a:tc rowSpan="2">
                  <a:txBody>
                    <a:bodyPr/>
                    <a:lstStyle/>
                    <a:p>
                      <a:pPr algn="ctr" fontAlgn="ctr"/>
                      <a:r>
                        <a:rPr lang="en-US" sz="1000" u="none" strike="noStrike" dirty="0">
                          <a:effectLst/>
                        </a:rPr>
                        <a:t>Negara</a:t>
                      </a:r>
                      <a:endParaRPr lang="en-US" sz="1000" b="0" i="0" u="none" strike="noStrike" dirty="0">
                        <a:solidFill>
                          <a:srgbClr val="000000"/>
                        </a:solidFill>
                        <a:effectLst/>
                        <a:latin typeface="Calibri"/>
                      </a:endParaRPr>
                    </a:p>
                  </a:txBody>
                  <a:tcPr marL="13335" marR="13335" marT="10583" marB="0" anchor="ctr"/>
                </a:tc>
                <a:tc gridSpan="3">
                  <a:txBody>
                    <a:bodyPr/>
                    <a:lstStyle/>
                    <a:p>
                      <a:pPr algn="ctr" fontAlgn="b"/>
                      <a:r>
                        <a:rPr lang="en-US" sz="1000" u="none" strike="noStrike">
                          <a:effectLst/>
                        </a:rPr>
                        <a:t>2012</a:t>
                      </a:r>
                      <a:endParaRPr lang="en-US" sz="1000" b="0" i="0" u="none" strike="noStrike">
                        <a:solidFill>
                          <a:srgbClr val="000000"/>
                        </a:solidFill>
                        <a:effectLst/>
                        <a:latin typeface="Calibri"/>
                      </a:endParaRPr>
                    </a:p>
                  </a:txBody>
                  <a:tcPr marL="13335" marR="13335" marT="10583" marB="0" anchor="b"/>
                </a:tc>
                <a:tc hMerge="1">
                  <a:txBody>
                    <a:bodyPr/>
                    <a:lstStyle/>
                    <a:p>
                      <a:endParaRPr lang="en-US"/>
                    </a:p>
                  </a:txBody>
                  <a:tcPr/>
                </a:tc>
                <a:tc hMerge="1">
                  <a:txBody>
                    <a:bodyPr/>
                    <a:lstStyle/>
                    <a:p>
                      <a:endParaRPr lang="en-US"/>
                    </a:p>
                  </a:txBody>
                  <a:tcPr/>
                </a:tc>
                <a:tc gridSpan="3">
                  <a:txBody>
                    <a:bodyPr/>
                    <a:lstStyle/>
                    <a:p>
                      <a:pPr algn="ctr" fontAlgn="b"/>
                      <a:r>
                        <a:rPr lang="en-US" sz="1000" u="none" strike="noStrike" dirty="0">
                          <a:effectLst/>
                        </a:rPr>
                        <a:t>2013</a:t>
                      </a:r>
                      <a:endParaRPr lang="en-US" sz="1000" b="0" i="0" u="none" strike="noStrike" dirty="0">
                        <a:solidFill>
                          <a:srgbClr val="000000"/>
                        </a:solidFill>
                        <a:effectLst/>
                        <a:latin typeface="Calibri"/>
                      </a:endParaRPr>
                    </a:p>
                  </a:txBody>
                  <a:tcPr marL="13335" marR="13335" marT="10583" marB="0" anchor="b"/>
                </a:tc>
                <a:tc hMerge="1">
                  <a:txBody>
                    <a:bodyPr/>
                    <a:lstStyle/>
                    <a:p>
                      <a:endParaRPr lang="en-US"/>
                    </a:p>
                  </a:txBody>
                  <a:tcPr/>
                </a:tc>
                <a:tc hMerge="1">
                  <a:txBody>
                    <a:bodyPr/>
                    <a:lstStyle/>
                    <a:p>
                      <a:endParaRPr lang="en-US"/>
                    </a:p>
                  </a:txBody>
                  <a:tcPr/>
                </a:tc>
                <a:tc gridSpan="3">
                  <a:txBody>
                    <a:bodyPr/>
                    <a:lstStyle/>
                    <a:p>
                      <a:pPr algn="ctr" fontAlgn="b"/>
                      <a:r>
                        <a:rPr lang="en-US" sz="1000" u="none" strike="noStrike" dirty="0">
                          <a:effectLst/>
                        </a:rPr>
                        <a:t>2014</a:t>
                      </a:r>
                      <a:endParaRPr lang="en-US" sz="1000" b="0" i="0" u="none" strike="noStrike" dirty="0">
                        <a:solidFill>
                          <a:srgbClr val="000000"/>
                        </a:solidFill>
                        <a:effectLst/>
                        <a:latin typeface="Calibri"/>
                      </a:endParaRPr>
                    </a:p>
                  </a:txBody>
                  <a:tcPr marL="13335" marR="13335" marT="10583" marB="0" anchor="b"/>
                </a:tc>
                <a:tc hMerge="1">
                  <a:txBody>
                    <a:bodyPr/>
                    <a:lstStyle/>
                    <a:p>
                      <a:endParaRPr lang="en-US"/>
                    </a:p>
                  </a:txBody>
                  <a:tcPr/>
                </a:tc>
                <a:tc hMerge="1">
                  <a:txBody>
                    <a:bodyPr/>
                    <a:lstStyle/>
                    <a:p>
                      <a:endParaRPr lang="en-US"/>
                    </a:p>
                  </a:txBody>
                  <a:tcPr/>
                </a:tc>
              </a:tr>
              <a:tr h="182563">
                <a:tc vMerge="1">
                  <a:txBody>
                    <a:bodyPr/>
                    <a:lstStyle/>
                    <a:p>
                      <a:pPr algn="l" fontAlgn="b"/>
                      <a:endParaRPr lang="en-US" sz="1200" b="0" i="0" u="none" strike="noStrike" dirty="0">
                        <a:solidFill>
                          <a:srgbClr val="000000"/>
                        </a:solidFill>
                        <a:effectLst/>
                        <a:latin typeface="Calibri"/>
                      </a:endParaRPr>
                    </a:p>
                  </a:txBody>
                  <a:tcPr marL="12700" marR="12700" marT="12700" marB="0" anchor="b"/>
                </a:tc>
                <a:tc vMerge="1">
                  <a:txBody>
                    <a:bodyPr/>
                    <a:lstStyle/>
                    <a:p>
                      <a:endParaRPr lang="en-US"/>
                    </a:p>
                  </a:txBody>
                  <a:tcPr/>
                </a:tc>
                <a:tc>
                  <a:txBody>
                    <a:bodyPr/>
                    <a:lstStyle/>
                    <a:p>
                      <a:pPr algn="ctr" fontAlgn="b"/>
                      <a:r>
                        <a:rPr lang="en-US" sz="1000" u="none" strike="noStrike" dirty="0">
                          <a:effectLst/>
                        </a:rPr>
                        <a:t>GDP</a:t>
                      </a:r>
                      <a:endParaRPr lang="en-US" sz="1000" b="0" i="0" u="none" strike="noStrike" dirty="0">
                        <a:solidFill>
                          <a:srgbClr val="000000"/>
                        </a:solidFill>
                        <a:effectLst/>
                        <a:latin typeface="Calibri"/>
                      </a:endParaRPr>
                    </a:p>
                  </a:txBody>
                  <a:tcPr marL="13335" marR="13335" marT="10583" marB="0" anchor="b"/>
                </a:tc>
                <a:tc>
                  <a:txBody>
                    <a:bodyPr/>
                    <a:lstStyle/>
                    <a:p>
                      <a:pPr algn="ctr" fontAlgn="b"/>
                      <a:r>
                        <a:rPr lang="en-US" sz="1000" u="none" strike="noStrike">
                          <a:effectLst/>
                        </a:rPr>
                        <a:t>R&amp;D</a:t>
                      </a:r>
                      <a:endParaRPr lang="en-US" sz="1000" b="0" i="0" u="none" strike="noStrike">
                        <a:solidFill>
                          <a:srgbClr val="000000"/>
                        </a:solidFill>
                        <a:effectLst/>
                        <a:latin typeface="Calibri"/>
                      </a:endParaRPr>
                    </a:p>
                  </a:txBody>
                  <a:tcPr marL="13335" marR="13335" marT="10583" marB="0" anchor="b"/>
                </a:tc>
                <a:tc>
                  <a:txBody>
                    <a:bodyPr/>
                    <a:lstStyle/>
                    <a:p>
                      <a:pPr algn="ctr" fontAlgn="b"/>
                      <a:r>
                        <a:rPr lang="en-US" sz="1000" u="none" strike="noStrike" dirty="0">
                          <a:effectLst/>
                        </a:rPr>
                        <a:t>GERD</a:t>
                      </a:r>
                      <a:endParaRPr lang="en-US" sz="1000" b="0" i="0" u="none" strike="noStrike" dirty="0">
                        <a:solidFill>
                          <a:srgbClr val="000000"/>
                        </a:solidFill>
                        <a:effectLst/>
                        <a:latin typeface="Calibri"/>
                      </a:endParaRPr>
                    </a:p>
                  </a:txBody>
                  <a:tcPr marL="13335" marR="13335" marT="10583" marB="0" anchor="b"/>
                </a:tc>
                <a:tc>
                  <a:txBody>
                    <a:bodyPr/>
                    <a:lstStyle/>
                    <a:p>
                      <a:pPr algn="ctr" fontAlgn="b"/>
                      <a:r>
                        <a:rPr lang="en-US" sz="1000" u="none" strike="noStrike" dirty="0">
                          <a:effectLst/>
                        </a:rPr>
                        <a:t>GDP</a:t>
                      </a:r>
                      <a:endParaRPr lang="en-US" sz="1000" b="0" i="0" u="none" strike="noStrike" dirty="0">
                        <a:solidFill>
                          <a:srgbClr val="000000"/>
                        </a:solidFill>
                        <a:effectLst/>
                        <a:latin typeface="Calibri"/>
                      </a:endParaRPr>
                    </a:p>
                  </a:txBody>
                  <a:tcPr marL="13335" marR="13335" marT="10583" marB="0" anchor="b"/>
                </a:tc>
                <a:tc>
                  <a:txBody>
                    <a:bodyPr/>
                    <a:lstStyle/>
                    <a:p>
                      <a:pPr algn="ctr" fontAlgn="b"/>
                      <a:r>
                        <a:rPr lang="en-US" sz="1000" u="none" strike="noStrike">
                          <a:effectLst/>
                        </a:rPr>
                        <a:t>R&amp;D</a:t>
                      </a:r>
                      <a:endParaRPr lang="en-US" sz="1000" b="0" i="0" u="none" strike="noStrike">
                        <a:solidFill>
                          <a:srgbClr val="000000"/>
                        </a:solidFill>
                        <a:effectLst/>
                        <a:latin typeface="Calibri"/>
                      </a:endParaRPr>
                    </a:p>
                  </a:txBody>
                  <a:tcPr marL="13335" marR="13335" marT="10583" marB="0" anchor="b"/>
                </a:tc>
                <a:tc>
                  <a:txBody>
                    <a:bodyPr/>
                    <a:lstStyle/>
                    <a:p>
                      <a:pPr algn="ctr" fontAlgn="b"/>
                      <a:r>
                        <a:rPr lang="en-US" sz="1000" u="none" strike="noStrike" dirty="0">
                          <a:effectLst/>
                        </a:rPr>
                        <a:t>GERD</a:t>
                      </a:r>
                      <a:endParaRPr lang="en-US" sz="1000" b="0" i="0" u="none" strike="noStrike" dirty="0">
                        <a:solidFill>
                          <a:srgbClr val="000000"/>
                        </a:solidFill>
                        <a:effectLst/>
                        <a:latin typeface="Calibri"/>
                      </a:endParaRPr>
                    </a:p>
                  </a:txBody>
                  <a:tcPr marL="13335" marR="13335" marT="10583" marB="0" anchor="b">
                    <a:lnR w="12700" cap="flat" cmpd="sng" algn="ctr">
                      <a:solidFill>
                        <a:srgbClr val="4E67C8"/>
                      </a:solidFill>
                      <a:prstDash val="solid"/>
                      <a:round/>
                      <a:headEnd type="none" w="med" len="med"/>
                      <a:tailEnd type="none" w="med" len="med"/>
                    </a:lnR>
                  </a:tcPr>
                </a:tc>
                <a:tc>
                  <a:txBody>
                    <a:bodyPr/>
                    <a:lstStyle/>
                    <a:p>
                      <a:pPr algn="ctr" fontAlgn="b"/>
                      <a:r>
                        <a:rPr lang="en-US" sz="1000" u="none" strike="noStrike" dirty="0">
                          <a:effectLst/>
                        </a:rPr>
                        <a:t>GDP</a:t>
                      </a:r>
                      <a:endParaRPr lang="en-US" sz="1000" b="0" i="0" u="none" strike="noStrike" dirty="0">
                        <a:solidFill>
                          <a:srgbClr val="000000"/>
                        </a:solidFill>
                        <a:effectLst/>
                        <a:latin typeface="Calibri"/>
                      </a:endParaRPr>
                    </a:p>
                  </a:txBody>
                  <a:tcPr marL="13335" marR="13335" marT="10583" marB="0" anchor="b">
                    <a:lnL w="12700" cap="flat" cmpd="sng" algn="ctr">
                      <a:solidFill>
                        <a:srgbClr val="4E67C8"/>
                      </a:solidFill>
                      <a:prstDash val="solid"/>
                      <a:round/>
                      <a:headEnd type="none" w="med" len="med"/>
                      <a:tailEnd type="none" w="med" len="med"/>
                    </a:lnL>
                  </a:tcPr>
                </a:tc>
                <a:tc>
                  <a:txBody>
                    <a:bodyPr/>
                    <a:lstStyle/>
                    <a:p>
                      <a:pPr algn="ctr" fontAlgn="b"/>
                      <a:r>
                        <a:rPr lang="en-US" sz="1000" u="none" strike="noStrike" dirty="0">
                          <a:effectLst/>
                        </a:rPr>
                        <a:t>R&amp;D</a:t>
                      </a:r>
                      <a:endParaRPr lang="en-US" sz="1000" b="0" i="0" u="none" strike="noStrike" dirty="0">
                        <a:solidFill>
                          <a:srgbClr val="000000"/>
                        </a:solidFill>
                        <a:effectLst/>
                        <a:latin typeface="Calibri"/>
                      </a:endParaRPr>
                    </a:p>
                  </a:txBody>
                  <a:tcPr marL="13335" marR="13335" marT="10583" marB="0" anchor="b"/>
                </a:tc>
                <a:tc>
                  <a:txBody>
                    <a:bodyPr/>
                    <a:lstStyle/>
                    <a:p>
                      <a:pPr algn="ctr" fontAlgn="b"/>
                      <a:r>
                        <a:rPr lang="en-US" sz="1000" u="none" strike="noStrike" dirty="0">
                          <a:effectLst/>
                        </a:rPr>
                        <a:t>GERD</a:t>
                      </a:r>
                      <a:endParaRPr lang="en-US" sz="1000" b="0" i="0" u="none" strike="noStrike" dirty="0">
                        <a:solidFill>
                          <a:srgbClr val="000000"/>
                        </a:solidFill>
                        <a:effectLst/>
                        <a:latin typeface="Calibri"/>
                      </a:endParaRPr>
                    </a:p>
                  </a:txBody>
                  <a:tcPr marL="13335" marR="13335" marT="10583" marB="0" anchor="b"/>
                </a:tc>
              </a:tr>
              <a:tr h="182563">
                <a:tc>
                  <a:txBody>
                    <a:bodyPr/>
                    <a:lstStyle/>
                    <a:p>
                      <a:pPr algn="ctr" fontAlgn="b"/>
                      <a:r>
                        <a:rPr lang="en-US" sz="1000" u="none" strike="noStrike" dirty="0">
                          <a:effectLst/>
                        </a:rPr>
                        <a:t>22</a:t>
                      </a:r>
                      <a:endParaRPr lang="en-US" sz="1000" b="0" i="0" u="none" strike="noStrike" dirty="0">
                        <a:solidFill>
                          <a:srgbClr val="000000"/>
                        </a:solidFill>
                        <a:effectLst/>
                        <a:latin typeface="Calibri"/>
                      </a:endParaRPr>
                    </a:p>
                  </a:txBody>
                  <a:tcPr marL="13335" marR="13335" marT="10583" marB="0" anchor="b"/>
                </a:tc>
                <a:tc>
                  <a:txBody>
                    <a:bodyPr/>
                    <a:lstStyle/>
                    <a:p>
                      <a:pPr algn="l" fontAlgn="b"/>
                      <a:r>
                        <a:rPr lang="en-US" sz="1000" u="none" strike="noStrike">
                          <a:effectLst/>
                        </a:rPr>
                        <a:t>Singapore</a:t>
                      </a:r>
                      <a:endParaRPr lang="en-US" sz="1000" b="0" i="0" u="none" strike="noStrike">
                        <a:solidFill>
                          <a:srgbClr val="000000"/>
                        </a:solidFill>
                        <a:effectLst/>
                        <a:latin typeface="Calibri"/>
                      </a:endParaRPr>
                    </a:p>
                  </a:txBody>
                  <a:tcPr marL="13335" marR="13335" marT="10583" marB="0" anchor="b"/>
                </a:tc>
                <a:tc>
                  <a:txBody>
                    <a:bodyPr/>
                    <a:lstStyle/>
                    <a:p>
                      <a:pPr algn="ctr" fontAlgn="b"/>
                      <a:r>
                        <a:rPr lang="en-US" sz="1000" u="none" strike="noStrike" dirty="0">
                          <a:effectLst/>
                        </a:rPr>
                        <a:t>332</a:t>
                      </a:r>
                      <a:endParaRPr lang="en-US" sz="1000" b="0" i="0" u="none" strike="noStrike" dirty="0">
                        <a:solidFill>
                          <a:srgbClr val="000000"/>
                        </a:solidFill>
                        <a:effectLst/>
                        <a:latin typeface="Calibri"/>
                      </a:endParaRPr>
                    </a:p>
                  </a:txBody>
                  <a:tcPr marL="13335" marR="13335" marT="10583" marB="0" anchor="b"/>
                </a:tc>
                <a:tc>
                  <a:txBody>
                    <a:bodyPr/>
                    <a:lstStyle/>
                    <a:p>
                      <a:pPr algn="ctr" fontAlgn="b"/>
                      <a:r>
                        <a:rPr lang="en-US" sz="1000" u="none" strike="noStrike">
                          <a:effectLst/>
                        </a:rPr>
                        <a:t>2.60%</a:t>
                      </a:r>
                      <a:endParaRPr lang="en-US" sz="1000" b="0" i="0" u="none" strike="noStrike">
                        <a:solidFill>
                          <a:srgbClr val="000000"/>
                        </a:solidFill>
                        <a:effectLst/>
                        <a:latin typeface="Calibri"/>
                      </a:endParaRPr>
                    </a:p>
                  </a:txBody>
                  <a:tcPr marL="13335" marR="13335" marT="10583" marB="0" anchor="b"/>
                </a:tc>
                <a:tc>
                  <a:txBody>
                    <a:bodyPr/>
                    <a:lstStyle/>
                    <a:p>
                      <a:pPr algn="ctr" fontAlgn="b"/>
                      <a:r>
                        <a:rPr lang="en-US" sz="1000" u="none" strike="noStrike" dirty="0">
                          <a:effectLst/>
                        </a:rPr>
                        <a:t>9</a:t>
                      </a:r>
                      <a:endParaRPr lang="en-US" sz="1000" b="0" i="0" u="none" strike="noStrike" dirty="0">
                        <a:solidFill>
                          <a:srgbClr val="000000"/>
                        </a:solidFill>
                        <a:effectLst/>
                        <a:latin typeface="Calibri"/>
                      </a:endParaRPr>
                    </a:p>
                  </a:txBody>
                  <a:tcPr marL="13335" marR="13335" marT="10583" marB="0" anchor="b"/>
                </a:tc>
                <a:tc>
                  <a:txBody>
                    <a:bodyPr/>
                    <a:lstStyle/>
                    <a:p>
                      <a:pPr algn="ctr" fontAlgn="b"/>
                      <a:r>
                        <a:rPr lang="en-US" sz="1000" u="none" strike="noStrike">
                          <a:effectLst/>
                        </a:rPr>
                        <a:t>344</a:t>
                      </a:r>
                      <a:endParaRPr lang="en-US" sz="1000" b="0" i="0" u="none" strike="noStrike">
                        <a:solidFill>
                          <a:srgbClr val="000000"/>
                        </a:solidFill>
                        <a:effectLst/>
                        <a:latin typeface="Calibri"/>
                      </a:endParaRPr>
                    </a:p>
                  </a:txBody>
                  <a:tcPr marL="13335" marR="13335" marT="10583" marB="0" anchor="b"/>
                </a:tc>
                <a:tc>
                  <a:txBody>
                    <a:bodyPr/>
                    <a:lstStyle/>
                    <a:p>
                      <a:pPr algn="ctr" fontAlgn="b"/>
                      <a:r>
                        <a:rPr lang="en-US" sz="1000" u="none" strike="noStrike">
                          <a:effectLst/>
                        </a:rPr>
                        <a:t>2.60%</a:t>
                      </a:r>
                      <a:endParaRPr lang="en-US" sz="1000" b="0" i="0" u="none" strike="noStrike">
                        <a:solidFill>
                          <a:srgbClr val="000000"/>
                        </a:solidFill>
                        <a:effectLst/>
                        <a:latin typeface="Calibri"/>
                      </a:endParaRPr>
                    </a:p>
                  </a:txBody>
                  <a:tcPr marL="13335" marR="13335" marT="10583" marB="0" anchor="b"/>
                </a:tc>
                <a:tc>
                  <a:txBody>
                    <a:bodyPr/>
                    <a:lstStyle/>
                    <a:p>
                      <a:pPr algn="ctr" fontAlgn="b"/>
                      <a:r>
                        <a:rPr lang="en-US" sz="1000" u="none" strike="noStrike" dirty="0">
                          <a:effectLst/>
                        </a:rPr>
                        <a:t>9</a:t>
                      </a:r>
                      <a:endParaRPr lang="en-US" sz="1000" b="0" i="0" u="none" strike="noStrike" dirty="0">
                        <a:solidFill>
                          <a:srgbClr val="000000"/>
                        </a:solidFill>
                        <a:effectLst/>
                        <a:latin typeface="Calibri"/>
                      </a:endParaRPr>
                    </a:p>
                  </a:txBody>
                  <a:tcPr marL="13335" marR="13335" marT="10583" marB="0" anchor="b"/>
                </a:tc>
                <a:tc>
                  <a:txBody>
                    <a:bodyPr/>
                    <a:lstStyle/>
                    <a:p>
                      <a:pPr algn="ctr" fontAlgn="b"/>
                      <a:r>
                        <a:rPr lang="en-US" sz="1000" u="none" strike="noStrike">
                          <a:effectLst/>
                        </a:rPr>
                        <a:t>355</a:t>
                      </a:r>
                      <a:endParaRPr lang="en-US" sz="1000" b="0" i="0" u="none" strike="noStrike">
                        <a:solidFill>
                          <a:srgbClr val="000000"/>
                        </a:solidFill>
                        <a:effectLst/>
                        <a:latin typeface="Calibri"/>
                      </a:endParaRPr>
                    </a:p>
                  </a:txBody>
                  <a:tcPr marL="13335" marR="13335" marT="10583" marB="0" anchor="b"/>
                </a:tc>
                <a:tc>
                  <a:txBody>
                    <a:bodyPr/>
                    <a:lstStyle/>
                    <a:p>
                      <a:pPr algn="ctr" fontAlgn="b"/>
                      <a:r>
                        <a:rPr lang="en-US" sz="1000" u="none" strike="noStrike">
                          <a:effectLst/>
                        </a:rPr>
                        <a:t>2.70%</a:t>
                      </a:r>
                      <a:endParaRPr lang="en-US" sz="1000" b="0" i="0" u="none" strike="noStrike">
                        <a:solidFill>
                          <a:srgbClr val="000000"/>
                        </a:solidFill>
                        <a:effectLst/>
                        <a:latin typeface="Calibri"/>
                      </a:endParaRPr>
                    </a:p>
                  </a:txBody>
                  <a:tcPr marL="13335" marR="13335" marT="10583" marB="0" anchor="b"/>
                </a:tc>
                <a:tc>
                  <a:txBody>
                    <a:bodyPr/>
                    <a:lstStyle/>
                    <a:p>
                      <a:pPr algn="ctr" fontAlgn="b"/>
                      <a:r>
                        <a:rPr lang="en-US" sz="1000" u="none" strike="noStrike" dirty="0">
                          <a:effectLst/>
                        </a:rPr>
                        <a:t>9</a:t>
                      </a:r>
                      <a:endParaRPr lang="en-US" sz="1000" b="0" i="0" u="none" strike="noStrike" dirty="0">
                        <a:solidFill>
                          <a:srgbClr val="000000"/>
                        </a:solidFill>
                        <a:effectLst/>
                        <a:latin typeface="Calibri"/>
                      </a:endParaRPr>
                    </a:p>
                  </a:txBody>
                  <a:tcPr marL="13335" marR="13335" marT="10583" marB="0" anchor="b"/>
                </a:tc>
              </a:tr>
              <a:tr h="182563">
                <a:tc>
                  <a:txBody>
                    <a:bodyPr/>
                    <a:lstStyle/>
                    <a:p>
                      <a:pPr algn="ctr" fontAlgn="b"/>
                      <a:r>
                        <a:rPr lang="en-US" sz="1000" u="none" strike="noStrike" dirty="0">
                          <a:effectLst/>
                        </a:rPr>
                        <a:t>34</a:t>
                      </a:r>
                      <a:endParaRPr lang="en-US" sz="1000" b="0" i="0" u="none" strike="noStrike" dirty="0">
                        <a:solidFill>
                          <a:srgbClr val="000000"/>
                        </a:solidFill>
                        <a:effectLst/>
                        <a:latin typeface="Calibri"/>
                      </a:endParaRPr>
                    </a:p>
                  </a:txBody>
                  <a:tcPr marL="13335" marR="13335" marT="10583" marB="0" anchor="b"/>
                </a:tc>
                <a:tc>
                  <a:txBody>
                    <a:bodyPr/>
                    <a:lstStyle/>
                    <a:p>
                      <a:pPr algn="l" fontAlgn="b"/>
                      <a:r>
                        <a:rPr lang="en-US" sz="1000" u="none" strike="noStrike">
                          <a:effectLst/>
                        </a:rPr>
                        <a:t>Malaysia</a:t>
                      </a:r>
                      <a:endParaRPr lang="en-US" sz="1000" b="0" i="0" u="none" strike="noStrike">
                        <a:solidFill>
                          <a:srgbClr val="000000"/>
                        </a:solidFill>
                        <a:effectLst/>
                        <a:latin typeface="Calibri"/>
                      </a:endParaRPr>
                    </a:p>
                  </a:txBody>
                  <a:tcPr marL="13335" marR="13335" marT="10583" marB="0" anchor="b"/>
                </a:tc>
                <a:tc>
                  <a:txBody>
                    <a:bodyPr/>
                    <a:lstStyle/>
                    <a:p>
                      <a:pPr algn="ctr" fontAlgn="b"/>
                      <a:r>
                        <a:rPr lang="en-US" sz="1000" u="none" strike="noStrike">
                          <a:effectLst/>
                        </a:rPr>
                        <a:t>507</a:t>
                      </a:r>
                      <a:endParaRPr lang="en-US" sz="1000" b="0" i="0" u="none" strike="noStrike">
                        <a:solidFill>
                          <a:srgbClr val="000000"/>
                        </a:solidFill>
                        <a:effectLst/>
                        <a:latin typeface="Calibri"/>
                      </a:endParaRPr>
                    </a:p>
                  </a:txBody>
                  <a:tcPr marL="13335" marR="13335" marT="10583" marB="0" anchor="b"/>
                </a:tc>
                <a:tc>
                  <a:txBody>
                    <a:bodyPr/>
                    <a:lstStyle/>
                    <a:p>
                      <a:pPr algn="ctr" fontAlgn="b"/>
                      <a:r>
                        <a:rPr lang="en-US" sz="1000" u="none" strike="noStrike">
                          <a:effectLst/>
                        </a:rPr>
                        <a:t>0.80%</a:t>
                      </a:r>
                      <a:endParaRPr lang="en-US" sz="1000" b="0" i="0" u="none" strike="noStrike">
                        <a:solidFill>
                          <a:srgbClr val="000000"/>
                        </a:solidFill>
                        <a:effectLst/>
                        <a:latin typeface="Calibri"/>
                      </a:endParaRPr>
                    </a:p>
                  </a:txBody>
                  <a:tcPr marL="13335" marR="13335" marT="10583" marB="0" anchor="b"/>
                </a:tc>
                <a:tc>
                  <a:txBody>
                    <a:bodyPr/>
                    <a:lstStyle/>
                    <a:p>
                      <a:pPr algn="ctr" fontAlgn="b"/>
                      <a:r>
                        <a:rPr lang="en-US" sz="1000" u="none" strike="noStrike" dirty="0">
                          <a:effectLst/>
                        </a:rPr>
                        <a:t>4</a:t>
                      </a:r>
                      <a:endParaRPr lang="en-US" sz="1000" b="0" i="0" u="none" strike="noStrike" dirty="0">
                        <a:solidFill>
                          <a:srgbClr val="000000"/>
                        </a:solidFill>
                        <a:effectLst/>
                        <a:latin typeface="Calibri"/>
                      </a:endParaRPr>
                    </a:p>
                  </a:txBody>
                  <a:tcPr marL="13335" marR="13335" marT="10583" marB="0" anchor="b"/>
                </a:tc>
                <a:tc>
                  <a:txBody>
                    <a:bodyPr/>
                    <a:lstStyle/>
                    <a:p>
                      <a:pPr algn="ctr" fontAlgn="b"/>
                      <a:r>
                        <a:rPr lang="en-US" sz="1000" u="none" strike="noStrike" dirty="0">
                          <a:effectLst/>
                        </a:rPr>
                        <a:t>531</a:t>
                      </a:r>
                      <a:endParaRPr lang="en-US" sz="1000" b="0" i="0" u="none" strike="noStrike" dirty="0">
                        <a:solidFill>
                          <a:srgbClr val="000000"/>
                        </a:solidFill>
                        <a:effectLst/>
                        <a:latin typeface="Calibri"/>
                      </a:endParaRPr>
                    </a:p>
                  </a:txBody>
                  <a:tcPr marL="13335" marR="13335" marT="10583" marB="0" anchor="b"/>
                </a:tc>
                <a:tc>
                  <a:txBody>
                    <a:bodyPr/>
                    <a:lstStyle/>
                    <a:p>
                      <a:pPr algn="ctr" fontAlgn="b"/>
                      <a:r>
                        <a:rPr lang="en-US" sz="1000" u="none" strike="noStrike">
                          <a:effectLst/>
                        </a:rPr>
                        <a:t>0.80%</a:t>
                      </a:r>
                      <a:endParaRPr lang="en-US" sz="1000" b="0" i="0" u="none" strike="noStrike">
                        <a:solidFill>
                          <a:srgbClr val="000000"/>
                        </a:solidFill>
                        <a:effectLst/>
                        <a:latin typeface="Calibri"/>
                      </a:endParaRPr>
                    </a:p>
                  </a:txBody>
                  <a:tcPr marL="13335" marR="13335" marT="10583" marB="0" anchor="b"/>
                </a:tc>
                <a:tc>
                  <a:txBody>
                    <a:bodyPr/>
                    <a:lstStyle/>
                    <a:p>
                      <a:pPr algn="ctr" fontAlgn="b"/>
                      <a:r>
                        <a:rPr lang="en-US" sz="1000" u="none" strike="noStrike" dirty="0">
                          <a:effectLst/>
                        </a:rPr>
                        <a:t>4</a:t>
                      </a:r>
                      <a:endParaRPr lang="en-US" sz="1000" b="0" i="0" u="none" strike="noStrike" dirty="0">
                        <a:solidFill>
                          <a:srgbClr val="000000"/>
                        </a:solidFill>
                        <a:effectLst/>
                        <a:latin typeface="Calibri"/>
                      </a:endParaRPr>
                    </a:p>
                  </a:txBody>
                  <a:tcPr marL="13335" marR="13335" marT="10583" marB="0" anchor="b"/>
                </a:tc>
                <a:tc>
                  <a:txBody>
                    <a:bodyPr/>
                    <a:lstStyle/>
                    <a:p>
                      <a:pPr algn="ctr" fontAlgn="b"/>
                      <a:r>
                        <a:rPr lang="en-US" sz="1000" u="none" strike="noStrike">
                          <a:effectLst/>
                        </a:rPr>
                        <a:t>557</a:t>
                      </a:r>
                      <a:endParaRPr lang="en-US" sz="1000" b="0" i="0" u="none" strike="noStrike">
                        <a:solidFill>
                          <a:srgbClr val="000000"/>
                        </a:solidFill>
                        <a:effectLst/>
                        <a:latin typeface="Calibri"/>
                      </a:endParaRPr>
                    </a:p>
                  </a:txBody>
                  <a:tcPr marL="13335" marR="13335" marT="10583" marB="0" anchor="b"/>
                </a:tc>
                <a:tc>
                  <a:txBody>
                    <a:bodyPr/>
                    <a:lstStyle/>
                    <a:p>
                      <a:pPr algn="ctr" fontAlgn="b"/>
                      <a:r>
                        <a:rPr lang="en-US" sz="1000" u="none" strike="noStrike">
                          <a:effectLst/>
                        </a:rPr>
                        <a:t>0.80%</a:t>
                      </a:r>
                      <a:endParaRPr lang="en-US" sz="1000" b="0" i="0" u="none" strike="noStrike">
                        <a:solidFill>
                          <a:srgbClr val="000000"/>
                        </a:solidFill>
                        <a:effectLst/>
                        <a:latin typeface="Calibri"/>
                      </a:endParaRPr>
                    </a:p>
                  </a:txBody>
                  <a:tcPr marL="13335" marR="13335" marT="10583" marB="0" anchor="b"/>
                </a:tc>
                <a:tc>
                  <a:txBody>
                    <a:bodyPr/>
                    <a:lstStyle/>
                    <a:p>
                      <a:pPr algn="ctr" fontAlgn="b"/>
                      <a:r>
                        <a:rPr lang="en-US" sz="1000" u="none" strike="noStrike" dirty="0">
                          <a:effectLst/>
                        </a:rPr>
                        <a:t>5</a:t>
                      </a:r>
                      <a:endParaRPr lang="en-US" sz="1000" b="0" i="0" u="none" strike="noStrike" dirty="0">
                        <a:solidFill>
                          <a:srgbClr val="000000"/>
                        </a:solidFill>
                        <a:effectLst/>
                        <a:latin typeface="Calibri"/>
                      </a:endParaRPr>
                    </a:p>
                  </a:txBody>
                  <a:tcPr marL="13335" marR="13335" marT="10583" marB="0" anchor="b"/>
                </a:tc>
              </a:tr>
              <a:tr h="182563">
                <a:tc>
                  <a:txBody>
                    <a:bodyPr/>
                    <a:lstStyle/>
                    <a:p>
                      <a:pPr algn="ctr" fontAlgn="b"/>
                      <a:r>
                        <a:rPr lang="en-US" sz="1000" u="none" strike="noStrike" dirty="0">
                          <a:effectLst/>
                        </a:rPr>
                        <a:t>40</a:t>
                      </a:r>
                      <a:endParaRPr lang="en-US" sz="1000" b="0" i="0" u="none" strike="noStrike" dirty="0">
                        <a:solidFill>
                          <a:srgbClr val="000000"/>
                        </a:solidFill>
                        <a:effectLst/>
                        <a:latin typeface="Calibri"/>
                      </a:endParaRPr>
                    </a:p>
                  </a:txBody>
                  <a:tcPr marL="13335" marR="13335" marT="10583" marB="0" anchor="b"/>
                </a:tc>
                <a:tc>
                  <a:txBody>
                    <a:bodyPr/>
                    <a:lstStyle/>
                    <a:p>
                      <a:pPr algn="l" fontAlgn="b"/>
                      <a:r>
                        <a:rPr lang="en-US" sz="1000" u="none" strike="noStrike">
                          <a:effectLst/>
                        </a:rPr>
                        <a:t>Indonesia</a:t>
                      </a:r>
                      <a:endParaRPr lang="en-US" sz="1000" b="0" i="0" u="none" strike="noStrike">
                        <a:solidFill>
                          <a:srgbClr val="000000"/>
                        </a:solidFill>
                        <a:effectLst/>
                        <a:latin typeface="Calibri"/>
                      </a:endParaRPr>
                    </a:p>
                  </a:txBody>
                  <a:tcPr marL="13335" marR="13335" marT="10583" marB="0" anchor="b"/>
                </a:tc>
                <a:tc>
                  <a:txBody>
                    <a:bodyPr/>
                    <a:lstStyle/>
                    <a:p>
                      <a:pPr algn="ctr" fontAlgn="b"/>
                      <a:r>
                        <a:rPr lang="en-US" sz="1000" u="none" strike="noStrike">
                          <a:effectLst/>
                        </a:rPr>
                        <a:t>1,237</a:t>
                      </a:r>
                      <a:endParaRPr lang="en-US" sz="1000" b="0" i="0" u="none" strike="noStrike">
                        <a:solidFill>
                          <a:srgbClr val="000000"/>
                        </a:solidFill>
                        <a:effectLst/>
                        <a:latin typeface="Calibri"/>
                      </a:endParaRPr>
                    </a:p>
                  </a:txBody>
                  <a:tcPr marL="13335" marR="13335" marT="10583" marB="0" anchor="b"/>
                </a:tc>
                <a:tc>
                  <a:txBody>
                    <a:bodyPr/>
                    <a:lstStyle/>
                    <a:p>
                      <a:pPr algn="ctr" fontAlgn="b"/>
                      <a:r>
                        <a:rPr lang="en-US" sz="1000" u="none" strike="noStrike">
                          <a:effectLst/>
                        </a:rPr>
                        <a:t>0.10%</a:t>
                      </a:r>
                      <a:endParaRPr lang="en-US" sz="1000" b="0" i="0" u="none" strike="noStrike">
                        <a:solidFill>
                          <a:srgbClr val="000000"/>
                        </a:solidFill>
                        <a:effectLst/>
                        <a:latin typeface="Calibri"/>
                      </a:endParaRPr>
                    </a:p>
                  </a:txBody>
                  <a:tcPr marL="13335" marR="13335" marT="10583" marB="0" anchor="b"/>
                </a:tc>
                <a:tc>
                  <a:txBody>
                    <a:bodyPr/>
                    <a:lstStyle/>
                    <a:p>
                      <a:pPr algn="ctr" fontAlgn="b"/>
                      <a:r>
                        <a:rPr lang="en-US" sz="1000" u="none" strike="noStrike" dirty="0">
                          <a:effectLst/>
                        </a:rPr>
                        <a:t>2</a:t>
                      </a:r>
                      <a:endParaRPr lang="en-US" sz="1000" b="0" i="0" u="none" strike="noStrike" dirty="0">
                        <a:solidFill>
                          <a:srgbClr val="000000"/>
                        </a:solidFill>
                        <a:effectLst/>
                        <a:latin typeface="Calibri"/>
                      </a:endParaRPr>
                    </a:p>
                  </a:txBody>
                  <a:tcPr marL="13335" marR="13335" marT="10583" marB="0" anchor="b"/>
                </a:tc>
                <a:tc>
                  <a:txBody>
                    <a:bodyPr/>
                    <a:lstStyle/>
                    <a:p>
                      <a:pPr algn="ctr" fontAlgn="b"/>
                      <a:r>
                        <a:rPr lang="en-US" sz="1000" u="none" strike="noStrike" dirty="0">
                          <a:effectLst/>
                        </a:rPr>
                        <a:t>1,303</a:t>
                      </a:r>
                      <a:endParaRPr lang="en-US" sz="1000" b="0" i="0" u="none" strike="noStrike" dirty="0">
                        <a:solidFill>
                          <a:srgbClr val="000000"/>
                        </a:solidFill>
                        <a:effectLst/>
                        <a:latin typeface="Calibri"/>
                      </a:endParaRPr>
                    </a:p>
                  </a:txBody>
                  <a:tcPr marL="13335" marR="13335" marT="10583" marB="0" anchor="b"/>
                </a:tc>
                <a:tc>
                  <a:txBody>
                    <a:bodyPr/>
                    <a:lstStyle/>
                    <a:p>
                      <a:pPr algn="ctr" fontAlgn="b"/>
                      <a:r>
                        <a:rPr lang="en-US" sz="1000" u="none" strike="noStrike" dirty="0">
                          <a:effectLst/>
                        </a:rPr>
                        <a:t>0.20%</a:t>
                      </a:r>
                      <a:endParaRPr lang="en-US" sz="1000" b="0" i="0" u="none" strike="noStrike" dirty="0">
                        <a:solidFill>
                          <a:srgbClr val="000000"/>
                        </a:solidFill>
                        <a:effectLst/>
                        <a:latin typeface="Calibri"/>
                      </a:endParaRPr>
                    </a:p>
                  </a:txBody>
                  <a:tcPr marL="13335" marR="13335" marT="10583" marB="0" anchor="b"/>
                </a:tc>
                <a:tc>
                  <a:txBody>
                    <a:bodyPr/>
                    <a:lstStyle/>
                    <a:p>
                      <a:pPr algn="ctr" fontAlgn="b"/>
                      <a:r>
                        <a:rPr lang="en-US" sz="1000" u="none" strike="noStrike" dirty="0">
                          <a:effectLst/>
                        </a:rPr>
                        <a:t>2</a:t>
                      </a:r>
                      <a:endParaRPr lang="en-US" sz="1000" b="0" i="0" u="none" strike="noStrike" dirty="0">
                        <a:solidFill>
                          <a:srgbClr val="000000"/>
                        </a:solidFill>
                        <a:effectLst/>
                        <a:latin typeface="Calibri"/>
                      </a:endParaRPr>
                    </a:p>
                  </a:txBody>
                  <a:tcPr marL="13335" marR="13335" marT="10583" marB="0" anchor="b"/>
                </a:tc>
                <a:tc>
                  <a:txBody>
                    <a:bodyPr/>
                    <a:lstStyle/>
                    <a:p>
                      <a:pPr algn="ctr" fontAlgn="b"/>
                      <a:r>
                        <a:rPr lang="en-US" sz="1000" u="none" strike="noStrike" dirty="0">
                          <a:effectLst/>
                        </a:rPr>
                        <a:t>1,374</a:t>
                      </a:r>
                      <a:endParaRPr lang="en-US" sz="1000" b="0" i="0" u="none" strike="noStrike" dirty="0">
                        <a:solidFill>
                          <a:srgbClr val="000000"/>
                        </a:solidFill>
                        <a:effectLst/>
                        <a:latin typeface="Calibri"/>
                      </a:endParaRPr>
                    </a:p>
                  </a:txBody>
                  <a:tcPr marL="13335" marR="13335" marT="10583" marB="0" anchor="b"/>
                </a:tc>
                <a:tc>
                  <a:txBody>
                    <a:bodyPr/>
                    <a:lstStyle/>
                    <a:p>
                      <a:pPr algn="ctr" fontAlgn="b"/>
                      <a:r>
                        <a:rPr lang="en-US" sz="1000" u="none" strike="noStrike" dirty="0">
                          <a:effectLst/>
                        </a:rPr>
                        <a:t>0.20%</a:t>
                      </a:r>
                      <a:endParaRPr lang="en-US" sz="1000" b="0" i="0" u="none" strike="noStrike" dirty="0">
                        <a:solidFill>
                          <a:srgbClr val="000000"/>
                        </a:solidFill>
                        <a:effectLst/>
                        <a:latin typeface="Calibri"/>
                      </a:endParaRPr>
                    </a:p>
                  </a:txBody>
                  <a:tcPr marL="13335" marR="13335" marT="10583" marB="0" anchor="b"/>
                </a:tc>
                <a:tc>
                  <a:txBody>
                    <a:bodyPr/>
                    <a:lstStyle/>
                    <a:p>
                      <a:pPr algn="ctr" fontAlgn="b"/>
                      <a:r>
                        <a:rPr lang="en-US" sz="1000" u="none" strike="noStrike" dirty="0">
                          <a:effectLst/>
                        </a:rPr>
                        <a:t>3</a:t>
                      </a:r>
                      <a:endParaRPr lang="en-US" sz="1000" b="0" i="0" u="none" strike="noStrike" dirty="0">
                        <a:solidFill>
                          <a:srgbClr val="000000"/>
                        </a:solidFill>
                        <a:effectLst/>
                        <a:latin typeface="Calibri"/>
                      </a:endParaRPr>
                    </a:p>
                  </a:txBody>
                  <a:tcPr marL="13335" marR="13335" marT="10583" marB="0" anchor="b"/>
                </a:tc>
              </a:tr>
            </a:tbl>
          </a:graphicData>
        </a:graphic>
      </p:graphicFrame>
      <p:sp>
        <p:nvSpPr>
          <p:cNvPr id="8266" name="TextBox 9"/>
          <p:cNvSpPr txBox="1">
            <a:spLocks noChangeArrowheads="1"/>
          </p:cNvSpPr>
          <p:nvPr/>
        </p:nvSpPr>
        <p:spPr bwMode="auto">
          <a:xfrm>
            <a:off x="6248400" y="4000500"/>
            <a:ext cx="3014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200" b="1"/>
              <a:t>* GERD = Gross Expenditures on Research and Development </a:t>
            </a:r>
            <a:endParaRPr lang="en-US" sz="12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352800" y="342900"/>
            <a:ext cx="5768975" cy="406400"/>
          </a:xfrm>
        </p:spPr>
        <p:txBody>
          <a:bodyPr/>
          <a:lstStyle/>
          <a:p>
            <a:r>
              <a:rPr lang="en-US" dirty="0" err="1" smtClean="0">
                <a:latin typeface="Arial" charset="0"/>
              </a:rPr>
              <a:t>Perbandingan</a:t>
            </a:r>
            <a:r>
              <a:rPr lang="en-US" dirty="0" smtClean="0">
                <a:latin typeface="Arial" charset="0"/>
              </a:rPr>
              <a:t> </a:t>
            </a:r>
            <a:r>
              <a:rPr lang="en-US" dirty="0" err="1" smtClean="0">
                <a:latin typeface="Arial" charset="0"/>
              </a:rPr>
              <a:t>Jumlah</a:t>
            </a:r>
            <a:r>
              <a:rPr lang="en-US" dirty="0" smtClean="0">
                <a:latin typeface="Arial" charset="0"/>
              </a:rPr>
              <a:t> PENELITI di ASEAN</a:t>
            </a:r>
            <a:endParaRPr lang="en-US" dirty="0">
              <a:latin typeface="Arial" charset="0"/>
            </a:endParaRPr>
          </a:p>
        </p:txBody>
      </p:sp>
      <p:graphicFrame>
        <p:nvGraphicFramePr>
          <p:cNvPr id="13" name="Chart 12"/>
          <p:cNvGraphicFramePr>
            <a:graphicFrameLocks/>
          </p:cNvGraphicFramePr>
          <p:nvPr/>
        </p:nvGraphicFramePr>
        <p:xfrm>
          <a:off x="-6350" y="2147481100"/>
          <a:ext cx="0" cy="0"/>
        </p:xfrm>
        <a:graphic>
          <a:graphicData uri="http://schemas.openxmlformats.org/drawingml/2006/chart">
            <c:chart xmlns:c="http://schemas.openxmlformats.org/drawingml/2006/chart" xmlns:r="http://schemas.openxmlformats.org/officeDocument/2006/relationships" r:id="rId2"/>
          </a:graphicData>
        </a:graphic>
      </p:graphicFrame>
      <p:sp>
        <p:nvSpPr>
          <p:cNvPr id="9220" name="TextBox 2"/>
          <p:cNvSpPr txBox="1">
            <a:spLocks noChangeArrowheads="1"/>
          </p:cNvSpPr>
          <p:nvPr/>
        </p:nvSpPr>
        <p:spPr bwMode="auto">
          <a:xfrm>
            <a:off x="0" y="5446713"/>
            <a:ext cx="58674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900"/>
              <a:t>Sumber: </a:t>
            </a:r>
            <a:r>
              <a:rPr lang="en-US" sz="900">
                <a:hlinkClick r:id="rId3"/>
              </a:rPr>
              <a:t>http://chartsbin.com/view/1124</a:t>
            </a:r>
            <a:r>
              <a:rPr lang="en-US" sz="900"/>
              <a:t> diakses pada 6 November 2014 pukul 07.35</a:t>
            </a:r>
          </a:p>
        </p:txBody>
      </p:sp>
      <p:graphicFrame>
        <p:nvGraphicFramePr>
          <p:cNvPr id="5" name="Chart 4"/>
          <p:cNvGraphicFramePr>
            <a:graphicFrameLocks/>
          </p:cNvGraphicFramePr>
          <p:nvPr/>
        </p:nvGraphicFramePr>
        <p:xfrm>
          <a:off x="304800" y="1333500"/>
          <a:ext cx="8931116" cy="39228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2147481100" y="2147481100"/>
          <a:ext cx="0" cy="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nvGraphicFramePr>
        <p:xfrm>
          <a:off x="2147481100" y="2147481100"/>
          <a:ext cx="0" cy="0"/>
        </p:xfrm>
        <a:graphic>
          <a:graphicData uri="http://schemas.openxmlformats.org/drawingml/2006/chart">
            <c:chart xmlns:c="http://schemas.openxmlformats.org/drawingml/2006/chart" xmlns:r="http://schemas.openxmlformats.org/officeDocument/2006/relationships" r:id="rId3"/>
          </a:graphicData>
        </a:graphic>
      </p:graphicFrame>
      <p:sp>
        <p:nvSpPr>
          <p:cNvPr id="10244" name="Title 1"/>
          <p:cNvSpPr>
            <a:spLocks noGrp="1"/>
          </p:cNvSpPr>
          <p:nvPr>
            <p:ph type="title"/>
          </p:nvPr>
        </p:nvSpPr>
        <p:spPr>
          <a:xfrm>
            <a:off x="3733800" y="342900"/>
            <a:ext cx="5387975" cy="406400"/>
          </a:xfrm>
        </p:spPr>
        <p:txBody>
          <a:bodyPr/>
          <a:lstStyle/>
          <a:p>
            <a:r>
              <a:rPr lang="en-US" dirty="0" err="1" smtClean="0">
                <a:latin typeface="Arial" charset="0"/>
              </a:rPr>
              <a:t>Perbandingan</a:t>
            </a:r>
            <a:r>
              <a:rPr lang="en-US" dirty="0" smtClean="0">
                <a:latin typeface="Arial" charset="0"/>
              </a:rPr>
              <a:t> </a:t>
            </a:r>
            <a:r>
              <a:rPr lang="en-US" dirty="0" err="1" smtClean="0">
                <a:latin typeface="Arial" charset="0"/>
              </a:rPr>
              <a:t>Jumlah</a:t>
            </a:r>
            <a:r>
              <a:rPr lang="en-US" dirty="0" smtClean="0">
                <a:latin typeface="Arial" charset="0"/>
              </a:rPr>
              <a:t> PATENT </a:t>
            </a:r>
            <a:r>
              <a:rPr lang="en-US" dirty="0" err="1" smtClean="0">
                <a:latin typeface="Arial" charset="0"/>
              </a:rPr>
              <a:t>Internasional</a:t>
            </a:r>
            <a:endParaRPr lang="en-US" dirty="0">
              <a:latin typeface="Arial" charset="0"/>
            </a:endParaRPr>
          </a:p>
        </p:txBody>
      </p:sp>
      <p:graphicFrame>
        <p:nvGraphicFramePr>
          <p:cNvPr id="26" name="Chart 25"/>
          <p:cNvGraphicFramePr>
            <a:graphicFrameLocks/>
          </p:cNvGraphicFramePr>
          <p:nvPr/>
        </p:nvGraphicFramePr>
        <p:xfrm>
          <a:off x="0" y="1257300"/>
          <a:ext cx="5173980" cy="2405534"/>
        </p:xfrm>
        <a:graphic>
          <a:graphicData uri="http://schemas.openxmlformats.org/drawingml/2006/chart">
            <c:chart xmlns:c="http://schemas.openxmlformats.org/drawingml/2006/chart" xmlns:r="http://schemas.openxmlformats.org/officeDocument/2006/relationships" r:id="rId4"/>
          </a:graphicData>
        </a:graphic>
      </p:graphicFrame>
      <p:sp>
        <p:nvSpPr>
          <p:cNvPr id="10246" name="TextBox 26"/>
          <p:cNvSpPr txBox="1">
            <a:spLocks noChangeArrowheads="1"/>
          </p:cNvSpPr>
          <p:nvPr/>
        </p:nvSpPr>
        <p:spPr bwMode="auto">
          <a:xfrm>
            <a:off x="0" y="5143500"/>
            <a:ext cx="5105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900"/>
              <a:t>Sumber: </a:t>
            </a:r>
          </a:p>
          <a:p>
            <a:pPr eaLnBrk="1" hangingPunct="1"/>
            <a:r>
              <a:rPr lang="en-US" sz="900"/>
              <a:t>*Laporan Akuntabilitas Kinerja Kementerian Riset dan Teknologi TA 2013</a:t>
            </a:r>
          </a:p>
          <a:p>
            <a:pPr eaLnBrk="1" hangingPunct="1"/>
            <a:r>
              <a:rPr lang="en-US" sz="900"/>
              <a:t>** Laporan </a:t>
            </a:r>
            <a:r>
              <a:rPr lang="en-US" sz="900" i="1"/>
              <a:t>World Economic Forum </a:t>
            </a:r>
            <a:r>
              <a:rPr lang="en-US" sz="900"/>
              <a:t>Tahun 2014</a:t>
            </a:r>
          </a:p>
        </p:txBody>
      </p:sp>
      <p:graphicFrame>
        <p:nvGraphicFramePr>
          <p:cNvPr id="28" name="Chart 27"/>
          <p:cNvGraphicFramePr>
            <a:graphicFrameLocks/>
          </p:cNvGraphicFramePr>
          <p:nvPr/>
        </p:nvGraphicFramePr>
        <p:xfrm>
          <a:off x="4800600" y="3239989"/>
          <a:ext cx="4800600" cy="2286000"/>
        </p:xfrm>
        <a:graphic>
          <a:graphicData uri="http://schemas.openxmlformats.org/drawingml/2006/chart">
            <c:chart xmlns:c="http://schemas.openxmlformats.org/drawingml/2006/chart" xmlns:r="http://schemas.openxmlformats.org/officeDocument/2006/relationships" r:id="rId5"/>
          </a:graphicData>
        </a:graphic>
      </p:graphicFrame>
      <p:sp>
        <p:nvSpPr>
          <p:cNvPr id="29" name="Left Arrow Callout 28"/>
          <p:cNvSpPr/>
          <p:nvPr/>
        </p:nvSpPr>
        <p:spPr>
          <a:xfrm>
            <a:off x="5299075" y="1319213"/>
            <a:ext cx="3986213" cy="495300"/>
          </a:xfrm>
          <a:prstGeom prst="leftArrowCallout">
            <a:avLst>
              <a:gd name="adj1" fmla="val 25000"/>
              <a:gd name="adj2" fmla="val 25000"/>
              <a:gd name="adj3" fmla="val 25000"/>
              <a:gd name="adj4" fmla="val 90185"/>
            </a:avLst>
          </a:prstGeom>
          <a:no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dirty="0" err="1"/>
              <a:t>Jumlah</a:t>
            </a:r>
            <a:r>
              <a:rPr lang="en-US" dirty="0"/>
              <a:t> paten </a:t>
            </a:r>
            <a:r>
              <a:rPr lang="en-US" dirty="0" err="1"/>
              <a:t>internasional</a:t>
            </a:r>
            <a:r>
              <a:rPr lang="en-US" dirty="0"/>
              <a:t>*</a:t>
            </a:r>
          </a:p>
        </p:txBody>
      </p:sp>
      <p:graphicFrame>
        <p:nvGraphicFramePr>
          <p:cNvPr id="30" name="Table 29"/>
          <p:cNvGraphicFramePr>
            <a:graphicFrameLocks noGrp="1"/>
          </p:cNvGraphicFramePr>
          <p:nvPr/>
        </p:nvGraphicFramePr>
        <p:xfrm>
          <a:off x="1212850" y="3703638"/>
          <a:ext cx="2752726" cy="1320798"/>
        </p:xfrm>
        <a:graphic>
          <a:graphicData uri="http://schemas.openxmlformats.org/drawingml/2006/table">
            <a:tbl>
              <a:tblPr firstRow="1" bandRow="1">
                <a:tableStyleId>{5C22544A-7EE6-4342-B048-85BDC9FD1C3A}</a:tableStyleId>
              </a:tblPr>
              <a:tblGrid>
                <a:gridCol w="1376363"/>
                <a:gridCol w="1376363"/>
              </a:tblGrid>
              <a:tr h="220133">
                <a:tc>
                  <a:txBody>
                    <a:bodyPr/>
                    <a:lstStyle/>
                    <a:p>
                      <a:pPr algn="ctr" fontAlgn="b"/>
                      <a:r>
                        <a:rPr lang="en-US" sz="1000" b="0" i="0" u="none" strike="noStrike">
                          <a:solidFill>
                            <a:srgbClr val="000000"/>
                          </a:solidFill>
                          <a:effectLst/>
                          <a:latin typeface="Calibri"/>
                        </a:rPr>
                        <a:t>Country</a:t>
                      </a:r>
                    </a:p>
                  </a:txBody>
                  <a:tcPr marL="13330" marR="13330" marT="10592" marB="0" anchor="ctr"/>
                </a:tc>
                <a:tc>
                  <a:txBody>
                    <a:bodyPr/>
                    <a:lstStyle/>
                    <a:p>
                      <a:pPr algn="ctr" fontAlgn="b"/>
                      <a:r>
                        <a:rPr lang="en-US" sz="1000" b="0" i="0" u="none" strike="noStrike">
                          <a:solidFill>
                            <a:srgbClr val="000000"/>
                          </a:solidFill>
                          <a:effectLst/>
                          <a:latin typeface="Calibri"/>
                        </a:rPr>
                        <a:t>RANK</a:t>
                      </a:r>
                    </a:p>
                  </a:txBody>
                  <a:tcPr marL="13330" marR="13330" marT="10592" marB="0" anchor="ctr"/>
                </a:tc>
              </a:tr>
              <a:tr h="220133">
                <a:tc>
                  <a:txBody>
                    <a:bodyPr/>
                    <a:lstStyle/>
                    <a:p>
                      <a:pPr algn="ctr" fontAlgn="b"/>
                      <a:r>
                        <a:rPr lang="en-US" sz="1000" b="0" i="0" u="none" strike="noStrike">
                          <a:solidFill>
                            <a:srgbClr val="000000"/>
                          </a:solidFill>
                          <a:effectLst/>
                          <a:latin typeface="Calibri"/>
                        </a:rPr>
                        <a:t>Malaysia</a:t>
                      </a:r>
                    </a:p>
                  </a:txBody>
                  <a:tcPr marL="13330" marR="13330" marT="10592" marB="0" anchor="ctr"/>
                </a:tc>
                <a:tc>
                  <a:txBody>
                    <a:bodyPr/>
                    <a:lstStyle/>
                    <a:p>
                      <a:pPr algn="ctr" fontAlgn="b"/>
                      <a:r>
                        <a:rPr lang="en-US" sz="1000" b="0" i="0" u="none" strike="noStrike">
                          <a:solidFill>
                            <a:srgbClr val="000000"/>
                          </a:solidFill>
                          <a:effectLst/>
                          <a:latin typeface="Calibri"/>
                        </a:rPr>
                        <a:t>32</a:t>
                      </a:r>
                    </a:p>
                  </a:txBody>
                  <a:tcPr marL="13330" marR="13330" marT="10592" marB="0" anchor="ctr"/>
                </a:tc>
              </a:tr>
              <a:tr h="220133">
                <a:tc>
                  <a:txBody>
                    <a:bodyPr/>
                    <a:lstStyle/>
                    <a:p>
                      <a:pPr algn="ctr" fontAlgn="b"/>
                      <a:r>
                        <a:rPr lang="en-US" sz="1000" b="0" i="0" u="none" strike="noStrike">
                          <a:solidFill>
                            <a:srgbClr val="000000"/>
                          </a:solidFill>
                          <a:effectLst/>
                          <a:latin typeface="Calibri"/>
                        </a:rPr>
                        <a:t>Thailand</a:t>
                      </a:r>
                    </a:p>
                  </a:txBody>
                  <a:tcPr marL="13330" marR="13330" marT="10592" marB="0" anchor="ctr"/>
                </a:tc>
                <a:tc>
                  <a:txBody>
                    <a:bodyPr/>
                    <a:lstStyle/>
                    <a:p>
                      <a:pPr algn="ctr" fontAlgn="b"/>
                      <a:r>
                        <a:rPr lang="en-US" sz="1000" b="0" i="0" u="none" strike="noStrike">
                          <a:solidFill>
                            <a:srgbClr val="000000"/>
                          </a:solidFill>
                          <a:effectLst/>
                          <a:latin typeface="Calibri"/>
                        </a:rPr>
                        <a:t>67</a:t>
                      </a:r>
                    </a:p>
                  </a:txBody>
                  <a:tcPr marL="13330" marR="13330" marT="10592" marB="0" anchor="ctr"/>
                </a:tc>
              </a:tr>
              <a:tr h="220133">
                <a:tc>
                  <a:txBody>
                    <a:bodyPr/>
                    <a:lstStyle/>
                    <a:p>
                      <a:pPr algn="ctr" fontAlgn="b"/>
                      <a:r>
                        <a:rPr lang="en-US" sz="1000" b="0" i="0" u="none" strike="noStrike">
                          <a:solidFill>
                            <a:srgbClr val="000000"/>
                          </a:solidFill>
                          <a:effectLst/>
                          <a:latin typeface="Calibri"/>
                        </a:rPr>
                        <a:t>Phillipines</a:t>
                      </a:r>
                    </a:p>
                  </a:txBody>
                  <a:tcPr marL="13330" marR="13330" marT="10592" marB="0" anchor="ctr"/>
                </a:tc>
                <a:tc>
                  <a:txBody>
                    <a:bodyPr/>
                    <a:lstStyle/>
                    <a:p>
                      <a:pPr algn="ctr" fontAlgn="b"/>
                      <a:r>
                        <a:rPr lang="en-US" sz="1000" b="0" i="0" u="none" strike="noStrike">
                          <a:solidFill>
                            <a:srgbClr val="000000"/>
                          </a:solidFill>
                          <a:effectLst/>
                          <a:latin typeface="Calibri"/>
                        </a:rPr>
                        <a:t>86</a:t>
                      </a:r>
                    </a:p>
                  </a:txBody>
                  <a:tcPr marL="13330" marR="13330" marT="10592" marB="0" anchor="ctr"/>
                </a:tc>
              </a:tr>
              <a:tr h="220133">
                <a:tc>
                  <a:txBody>
                    <a:bodyPr/>
                    <a:lstStyle/>
                    <a:p>
                      <a:pPr algn="ctr" fontAlgn="b"/>
                      <a:r>
                        <a:rPr lang="en-US" sz="1000" b="0" i="0" u="none" strike="noStrike">
                          <a:solidFill>
                            <a:srgbClr val="000000"/>
                          </a:solidFill>
                          <a:effectLst/>
                          <a:latin typeface="Calibri"/>
                        </a:rPr>
                        <a:t>Vietnam</a:t>
                      </a:r>
                    </a:p>
                  </a:txBody>
                  <a:tcPr marL="13330" marR="13330" marT="10592" marB="0" anchor="ctr"/>
                </a:tc>
                <a:tc>
                  <a:txBody>
                    <a:bodyPr/>
                    <a:lstStyle/>
                    <a:p>
                      <a:pPr algn="ctr" fontAlgn="b"/>
                      <a:r>
                        <a:rPr lang="en-US" sz="1000" b="0" i="0" u="none" strike="noStrike">
                          <a:solidFill>
                            <a:srgbClr val="000000"/>
                          </a:solidFill>
                          <a:effectLst/>
                          <a:latin typeface="Calibri"/>
                        </a:rPr>
                        <a:t>93</a:t>
                      </a:r>
                    </a:p>
                  </a:txBody>
                  <a:tcPr marL="13330" marR="13330" marT="10592" marB="0" anchor="ctr"/>
                </a:tc>
              </a:tr>
              <a:tr h="220133">
                <a:tc>
                  <a:txBody>
                    <a:bodyPr/>
                    <a:lstStyle/>
                    <a:p>
                      <a:pPr algn="ctr" fontAlgn="b"/>
                      <a:r>
                        <a:rPr lang="en-US" sz="1000" b="0" i="0" u="none" strike="noStrike">
                          <a:solidFill>
                            <a:srgbClr val="000000"/>
                          </a:solidFill>
                          <a:effectLst/>
                          <a:latin typeface="Calibri"/>
                        </a:rPr>
                        <a:t>Indonesia</a:t>
                      </a:r>
                    </a:p>
                  </a:txBody>
                  <a:tcPr marL="13330" marR="13330" marT="10592" marB="0" anchor="ctr"/>
                </a:tc>
                <a:tc>
                  <a:txBody>
                    <a:bodyPr/>
                    <a:lstStyle/>
                    <a:p>
                      <a:pPr algn="ctr" fontAlgn="b"/>
                      <a:r>
                        <a:rPr lang="en-US" sz="1000" b="0" i="0" u="none" strike="noStrike" dirty="0">
                          <a:solidFill>
                            <a:srgbClr val="000000"/>
                          </a:solidFill>
                          <a:effectLst/>
                          <a:latin typeface="Calibri"/>
                        </a:rPr>
                        <a:t>106</a:t>
                      </a:r>
                    </a:p>
                  </a:txBody>
                  <a:tcPr marL="13330" marR="13330" marT="10592" marB="0" anchor="ctr"/>
                </a:tc>
              </a:tr>
            </a:tbl>
          </a:graphicData>
        </a:graphic>
      </p:graphicFrame>
      <p:sp>
        <p:nvSpPr>
          <p:cNvPr id="31" name="TextBox 30"/>
          <p:cNvSpPr txBox="1">
            <a:spLocks noChangeArrowheads="1"/>
          </p:cNvSpPr>
          <p:nvPr/>
        </p:nvSpPr>
        <p:spPr bwMode="auto">
          <a:xfrm>
            <a:off x="5173663" y="2476500"/>
            <a:ext cx="4283075" cy="307975"/>
          </a:xfrm>
          <a:prstGeom prst="rect">
            <a:avLst/>
          </a:prstGeom>
          <a:gradFill rotWithShape="1">
            <a:gsLst>
              <a:gs pos="0">
                <a:srgbClr val="FFB19C"/>
              </a:gs>
              <a:gs pos="35001">
                <a:srgbClr val="FFC8BA"/>
              </a:gs>
              <a:gs pos="100000">
                <a:srgbClr val="FFE9E3"/>
              </a:gs>
            </a:gsLst>
            <a:lin ang="16200000" scaled="1"/>
          </a:gradFill>
          <a:ln w="9525">
            <a:solidFill>
              <a:srgbClr val="BE6133"/>
            </a:solidFill>
            <a:miter lim="800000"/>
            <a:headEnd/>
            <a:tailEnd/>
          </a:ln>
          <a:effectLst>
            <a:outerShdw blurRad="63500" dist="20000" dir="5400000" rotWithShape="0">
              <a:srgbClr val="000000">
                <a:alpha val="37999"/>
              </a:srgbClr>
            </a:outerShdw>
          </a:effectLst>
        </p:spPr>
        <p:txBody>
          <a:bodyPr>
            <a:spAutoFit/>
          </a:bodyPr>
          <a:lstStyle/>
          <a:p>
            <a:pPr algn="ctr">
              <a:defRPr/>
            </a:pPr>
            <a:r>
              <a:rPr lang="en-US" sz="1400" dirty="0" err="1">
                <a:solidFill>
                  <a:schemeClr val="dk1"/>
                </a:solidFill>
                <a:latin typeface="+mn-lt"/>
                <a:ea typeface="+mn-ea"/>
                <a:cs typeface="+mn-cs"/>
              </a:rPr>
              <a:t>Aplikasi</a:t>
            </a:r>
            <a:r>
              <a:rPr lang="en-US" sz="1400" dirty="0">
                <a:solidFill>
                  <a:schemeClr val="dk1"/>
                </a:solidFill>
                <a:latin typeface="+mn-lt"/>
                <a:ea typeface="+mn-ea"/>
                <a:cs typeface="+mn-cs"/>
              </a:rPr>
              <a:t> Paten per </a:t>
            </a:r>
            <a:r>
              <a:rPr lang="en-US" sz="1400" dirty="0" err="1">
                <a:solidFill>
                  <a:schemeClr val="dk1"/>
                </a:solidFill>
                <a:latin typeface="+mn-lt"/>
                <a:ea typeface="+mn-ea"/>
                <a:cs typeface="+mn-cs"/>
              </a:rPr>
              <a:t>Satu</a:t>
            </a:r>
            <a:r>
              <a:rPr lang="en-US" sz="1400" dirty="0">
                <a:solidFill>
                  <a:schemeClr val="dk1"/>
                </a:solidFill>
                <a:latin typeface="+mn-lt"/>
                <a:ea typeface="+mn-ea"/>
                <a:cs typeface="+mn-cs"/>
              </a:rPr>
              <a:t> </a:t>
            </a:r>
            <a:r>
              <a:rPr lang="en-US" sz="1400" dirty="0" err="1">
                <a:solidFill>
                  <a:schemeClr val="dk1"/>
                </a:solidFill>
                <a:latin typeface="+mn-lt"/>
                <a:ea typeface="+mn-ea"/>
                <a:cs typeface="+mn-cs"/>
              </a:rPr>
              <a:t>Juta</a:t>
            </a:r>
            <a:r>
              <a:rPr lang="en-US" sz="1400" dirty="0">
                <a:solidFill>
                  <a:schemeClr val="dk1"/>
                </a:solidFill>
                <a:latin typeface="+mn-lt"/>
                <a:ea typeface="+mn-ea"/>
                <a:cs typeface="+mn-cs"/>
              </a:rPr>
              <a:t> </a:t>
            </a:r>
            <a:r>
              <a:rPr lang="en-US" sz="1400" dirty="0" err="1">
                <a:solidFill>
                  <a:schemeClr val="dk1"/>
                </a:solidFill>
                <a:latin typeface="+mn-lt"/>
                <a:ea typeface="+mn-ea"/>
                <a:cs typeface="+mn-cs"/>
              </a:rPr>
              <a:t>Penduduk</a:t>
            </a:r>
            <a:r>
              <a:rPr lang="en-US" sz="1400" dirty="0">
                <a:solidFill>
                  <a:schemeClr val="dk1"/>
                </a:solidFill>
                <a:latin typeface="+mn-lt"/>
                <a:ea typeface="+mn-ea"/>
                <a:cs typeface="+mn-cs"/>
              </a:rPr>
              <a:t>**</a:t>
            </a:r>
          </a:p>
        </p:txBody>
      </p:sp>
      <p:sp>
        <p:nvSpPr>
          <p:cNvPr id="10273" name="TextBox 31"/>
          <p:cNvSpPr txBox="1">
            <a:spLocks noChangeArrowheads="1"/>
          </p:cNvSpPr>
          <p:nvPr/>
        </p:nvSpPr>
        <p:spPr bwMode="auto">
          <a:xfrm>
            <a:off x="5173663" y="2855913"/>
            <a:ext cx="42830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r>
              <a:rPr lang="en-US" sz="1200"/>
              <a:t>Rasio aplikasi paten/satu juta penduduk di Indonesia masih sangat rendah di bandunkan denga negara ASEAN lain.</a:t>
            </a:r>
          </a:p>
        </p:txBody>
      </p:sp>
      <p:sp>
        <p:nvSpPr>
          <p:cNvPr id="33" name="Striped Right Arrow 32"/>
          <p:cNvSpPr/>
          <p:nvPr/>
        </p:nvSpPr>
        <p:spPr>
          <a:xfrm rot="10800000">
            <a:off x="4087813" y="4151313"/>
            <a:ext cx="712787" cy="522287"/>
          </a:xfrm>
          <a:prstGeom prst="stripedRightArrow">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062038" y="419100"/>
            <a:ext cx="8081962" cy="406400"/>
          </a:xfrm>
        </p:spPr>
        <p:txBody>
          <a:bodyPr/>
          <a:lstStyle/>
          <a:p>
            <a:r>
              <a:rPr lang="en-US" dirty="0" err="1" smtClean="0">
                <a:latin typeface="Arial" charset="0"/>
              </a:rPr>
              <a:t>Jumlah</a:t>
            </a:r>
            <a:r>
              <a:rPr lang="en-US" dirty="0" smtClean="0">
                <a:latin typeface="Arial" charset="0"/>
              </a:rPr>
              <a:t> PUBLIKASI </a:t>
            </a:r>
            <a:r>
              <a:rPr lang="en-US" dirty="0" err="1" smtClean="0">
                <a:latin typeface="Arial" charset="0"/>
              </a:rPr>
              <a:t>ilmia</a:t>
            </a:r>
            <a:endParaRPr lang="en-US" dirty="0">
              <a:latin typeface="Arial" charset="0"/>
            </a:endParaRPr>
          </a:p>
        </p:txBody>
      </p:sp>
      <p:sp>
        <p:nvSpPr>
          <p:cNvPr id="7" name="TextBox 6"/>
          <p:cNvSpPr txBox="1"/>
          <p:nvPr/>
        </p:nvSpPr>
        <p:spPr>
          <a:xfrm>
            <a:off x="0" y="5526088"/>
            <a:ext cx="7380288" cy="230187"/>
          </a:xfrm>
          <a:prstGeom prst="rect">
            <a:avLst/>
          </a:prstGeom>
          <a:noFill/>
        </p:spPr>
        <p:txBody>
          <a:bodyPr>
            <a:spAutoFit/>
          </a:bodyPr>
          <a:lstStyle/>
          <a:p>
            <a:pPr fontAlgn="auto">
              <a:spcBef>
                <a:spcPts val="0"/>
              </a:spcBef>
              <a:spcAft>
                <a:spcPts val="0"/>
              </a:spcAft>
              <a:defRPr/>
            </a:pPr>
            <a:r>
              <a:rPr lang="en-US" sz="900" b="1" i="1" u="sng" dirty="0" err="1">
                <a:solidFill>
                  <a:prstClr val="black"/>
                </a:solidFill>
                <a:latin typeface="Calibri"/>
                <a:ea typeface="+mn-ea"/>
                <a:cs typeface="+mn-cs"/>
              </a:rPr>
              <a:t>Sumber</a:t>
            </a:r>
            <a:r>
              <a:rPr lang="en-US" sz="900" i="1" dirty="0">
                <a:solidFill>
                  <a:prstClr val="black"/>
                </a:solidFill>
                <a:latin typeface="Calibri"/>
                <a:ea typeface="+mn-ea"/>
                <a:cs typeface="+mn-cs"/>
              </a:rPr>
              <a:t>:  SJR : Scientific Journal Rankings  http://www.scimagojr.com/countryrank.php</a:t>
            </a:r>
          </a:p>
        </p:txBody>
      </p:sp>
      <p:graphicFrame>
        <p:nvGraphicFramePr>
          <p:cNvPr id="11" name="Chart 10"/>
          <p:cNvGraphicFramePr>
            <a:graphicFrameLocks/>
          </p:cNvGraphicFramePr>
          <p:nvPr/>
        </p:nvGraphicFramePr>
        <p:xfrm>
          <a:off x="2147481100" y="2147481100"/>
          <a:ext cx="0" cy="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4641850" y="2781300"/>
            <a:ext cx="4806950" cy="338138"/>
          </a:xfrm>
          <a:prstGeom prst="rect">
            <a:avLst/>
          </a:prstGeom>
          <a:noFill/>
          <a:ln w="19050" cmpd="sng">
            <a:solidFill>
              <a:schemeClr val="accent5"/>
            </a:solidFill>
          </a:ln>
        </p:spPr>
        <p:style>
          <a:lnRef idx="2">
            <a:schemeClr val="accent5"/>
          </a:lnRef>
          <a:fillRef idx="1">
            <a:schemeClr val="lt1"/>
          </a:fillRef>
          <a:effectRef idx="0">
            <a:schemeClr val="accent5"/>
          </a:effectRef>
          <a:fontRef idx="minor">
            <a:schemeClr val="dk1"/>
          </a:fontRef>
        </p:style>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600">
                <a:solidFill>
                  <a:srgbClr val="000000"/>
                </a:solidFill>
              </a:rPr>
              <a:t>Ranking negara dalam jurnal ilmiah 1996 – 2013</a:t>
            </a:r>
          </a:p>
        </p:txBody>
      </p:sp>
      <p:sp>
        <p:nvSpPr>
          <p:cNvPr id="12" name="TextBox 11"/>
          <p:cNvSpPr txBox="1"/>
          <p:nvPr/>
        </p:nvSpPr>
        <p:spPr>
          <a:xfrm>
            <a:off x="0" y="5526088"/>
            <a:ext cx="7380288" cy="230187"/>
          </a:xfrm>
          <a:prstGeom prst="rect">
            <a:avLst/>
          </a:prstGeom>
          <a:noFill/>
        </p:spPr>
        <p:txBody>
          <a:bodyPr>
            <a:spAutoFit/>
          </a:bodyPr>
          <a:lstStyle/>
          <a:p>
            <a:pPr fontAlgn="auto">
              <a:spcBef>
                <a:spcPts val="0"/>
              </a:spcBef>
              <a:spcAft>
                <a:spcPts val="0"/>
              </a:spcAft>
              <a:defRPr/>
            </a:pPr>
            <a:r>
              <a:rPr lang="en-US" sz="900" b="1" i="1" u="sng" dirty="0" err="1">
                <a:solidFill>
                  <a:prstClr val="black"/>
                </a:solidFill>
                <a:latin typeface="Calibri"/>
                <a:ea typeface="+mn-ea"/>
                <a:cs typeface="+mn-cs"/>
              </a:rPr>
              <a:t>Sumber</a:t>
            </a:r>
            <a:r>
              <a:rPr lang="en-US" sz="900" i="1" dirty="0">
                <a:solidFill>
                  <a:prstClr val="black"/>
                </a:solidFill>
                <a:latin typeface="Calibri"/>
                <a:ea typeface="+mn-ea"/>
                <a:cs typeface="+mn-cs"/>
              </a:rPr>
              <a:t>:  SJR : Scientific Journal Rankings  http://www.scimagojr.com/countryrank.php</a:t>
            </a:r>
          </a:p>
        </p:txBody>
      </p:sp>
      <p:graphicFrame>
        <p:nvGraphicFramePr>
          <p:cNvPr id="13" name="Table 12"/>
          <p:cNvGraphicFramePr>
            <a:graphicFrameLocks noGrp="1"/>
          </p:cNvGraphicFramePr>
          <p:nvPr/>
        </p:nvGraphicFramePr>
        <p:xfrm>
          <a:off x="180975" y="3424238"/>
          <a:ext cx="9267824" cy="2060754"/>
        </p:xfrm>
        <a:graphic>
          <a:graphicData uri="http://schemas.openxmlformats.org/drawingml/2006/table">
            <a:tbl>
              <a:tblPr firstRow="1" bandRow="1">
                <a:tableStyleId>{FABFCF23-3B69-468F-B69F-88F6DE6A72F2}</a:tableStyleId>
              </a:tblPr>
              <a:tblGrid>
                <a:gridCol w="539388"/>
                <a:gridCol w="1091055"/>
                <a:gridCol w="1194964"/>
                <a:gridCol w="1808505"/>
                <a:gridCol w="1158478"/>
                <a:gridCol w="1158478"/>
                <a:gridCol w="1433721"/>
                <a:gridCol w="883235"/>
              </a:tblGrid>
              <a:tr h="376160">
                <a:tc>
                  <a:txBody>
                    <a:bodyPr/>
                    <a:lstStyle/>
                    <a:p>
                      <a:pPr algn="ctr" fontAlgn="ctr"/>
                      <a:r>
                        <a:rPr lang="en-US" sz="1200" u="none" strike="noStrike" dirty="0" smtClean="0">
                          <a:effectLst/>
                        </a:rPr>
                        <a:t>Rank</a:t>
                      </a:r>
                      <a:endParaRPr lang="en-US" sz="1200" b="1" i="0" u="none" strike="noStrike" dirty="0">
                        <a:solidFill>
                          <a:srgbClr val="000000"/>
                        </a:solidFill>
                        <a:effectLst/>
                        <a:latin typeface="Calibri"/>
                      </a:endParaRPr>
                    </a:p>
                  </a:txBody>
                  <a:tcPr marL="13335" marR="13335" marT="10578" marB="0" anchor="ctr"/>
                </a:tc>
                <a:tc>
                  <a:txBody>
                    <a:bodyPr/>
                    <a:lstStyle/>
                    <a:p>
                      <a:pPr algn="ctr" fontAlgn="ctr"/>
                      <a:r>
                        <a:rPr lang="en-US" sz="1200" u="none" strike="noStrike">
                          <a:effectLst/>
                        </a:rPr>
                        <a:t>Country</a:t>
                      </a:r>
                      <a:endParaRPr lang="en-US" sz="1200" b="1" i="0" u="none" strike="noStrike">
                        <a:solidFill>
                          <a:srgbClr val="000000"/>
                        </a:solidFill>
                        <a:effectLst/>
                        <a:latin typeface="Calibri"/>
                      </a:endParaRPr>
                    </a:p>
                  </a:txBody>
                  <a:tcPr marL="13335" marR="13335" marT="10578" marB="0" anchor="ctr"/>
                </a:tc>
                <a:tc>
                  <a:txBody>
                    <a:bodyPr/>
                    <a:lstStyle/>
                    <a:p>
                      <a:pPr algn="ctr" fontAlgn="ctr"/>
                      <a:r>
                        <a:rPr lang="en-US" sz="1200" u="none" strike="noStrike" dirty="0">
                          <a:effectLst/>
                        </a:rPr>
                        <a:t>Documents</a:t>
                      </a:r>
                      <a:endParaRPr lang="en-US" sz="1200" b="1" i="0" u="none" strike="noStrike" dirty="0">
                        <a:solidFill>
                          <a:srgbClr val="000000"/>
                        </a:solidFill>
                        <a:effectLst/>
                        <a:latin typeface="Calibri"/>
                      </a:endParaRPr>
                    </a:p>
                  </a:txBody>
                  <a:tcPr marL="13335" marR="13335" marT="10578" marB="0" anchor="ctr"/>
                </a:tc>
                <a:tc>
                  <a:txBody>
                    <a:bodyPr/>
                    <a:lstStyle/>
                    <a:p>
                      <a:pPr algn="ctr" fontAlgn="ctr"/>
                      <a:r>
                        <a:rPr lang="en-US" sz="1200" u="none" strike="noStrike">
                          <a:effectLst/>
                        </a:rPr>
                        <a:t>Citable documents</a:t>
                      </a:r>
                      <a:endParaRPr lang="en-US" sz="1200" b="1" i="0" u="none" strike="noStrike">
                        <a:solidFill>
                          <a:srgbClr val="000000"/>
                        </a:solidFill>
                        <a:effectLst/>
                        <a:latin typeface="Calibri"/>
                      </a:endParaRPr>
                    </a:p>
                  </a:txBody>
                  <a:tcPr marL="13335" marR="13335" marT="10578" marB="0" anchor="ctr"/>
                </a:tc>
                <a:tc>
                  <a:txBody>
                    <a:bodyPr/>
                    <a:lstStyle/>
                    <a:p>
                      <a:pPr algn="ctr" fontAlgn="ctr"/>
                      <a:r>
                        <a:rPr lang="en-US" sz="1200" u="none" strike="noStrike">
                          <a:effectLst/>
                        </a:rPr>
                        <a:t>Citations</a:t>
                      </a:r>
                      <a:endParaRPr lang="en-US" sz="1200" b="1" i="0" u="none" strike="noStrike">
                        <a:solidFill>
                          <a:srgbClr val="000000"/>
                        </a:solidFill>
                        <a:effectLst/>
                        <a:latin typeface="Calibri"/>
                      </a:endParaRPr>
                    </a:p>
                  </a:txBody>
                  <a:tcPr marL="13335" marR="13335" marT="10578" marB="0" anchor="ctr"/>
                </a:tc>
                <a:tc>
                  <a:txBody>
                    <a:bodyPr/>
                    <a:lstStyle/>
                    <a:p>
                      <a:pPr algn="ctr" fontAlgn="ctr"/>
                      <a:r>
                        <a:rPr lang="en-US" sz="1200" u="none" strike="noStrike" dirty="0">
                          <a:effectLst/>
                        </a:rPr>
                        <a:t>Self-Citations</a:t>
                      </a:r>
                      <a:endParaRPr lang="en-US" sz="1200" b="1" i="0" u="none" strike="noStrike" dirty="0">
                        <a:solidFill>
                          <a:srgbClr val="000000"/>
                        </a:solidFill>
                        <a:effectLst/>
                        <a:latin typeface="Calibri"/>
                      </a:endParaRPr>
                    </a:p>
                  </a:txBody>
                  <a:tcPr marL="13335" marR="13335" marT="10578" marB="0" anchor="ctr"/>
                </a:tc>
                <a:tc>
                  <a:txBody>
                    <a:bodyPr/>
                    <a:lstStyle/>
                    <a:p>
                      <a:pPr algn="ctr" fontAlgn="ctr"/>
                      <a:r>
                        <a:rPr lang="en-US" sz="1200" u="none" strike="noStrike">
                          <a:effectLst/>
                        </a:rPr>
                        <a:t>Citations per Document</a:t>
                      </a:r>
                      <a:endParaRPr lang="en-US" sz="1200" b="1" i="0" u="none" strike="noStrike">
                        <a:solidFill>
                          <a:srgbClr val="000000"/>
                        </a:solidFill>
                        <a:effectLst/>
                        <a:latin typeface="Calibri"/>
                      </a:endParaRPr>
                    </a:p>
                  </a:txBody>
                  <a:tcPr marL="13335" marR="13335" marT="10578" marB="0" anchor="ctr"/>
                </a:tc>
                <a:tc>
                  <a:txBody>
                    <a:bodyPr/>
                    <a:lstStyle/>
                    <a:p>
                      <a:pPr algn="ctr" fontAlgn="ctr"/>
                      <a:r>
                        <a:rPr lang="en-US" sz="1200" u="none" strike="noStrike">
                          <a:effectLst/>
                        </a:rPr>
                        <a:t>H index</a:t>
                      </a:r>
                      <a:endParaRPr lang="en-US" sz="1200" b="1" i="0" u="none" strike="noStrike">
                        <a:solidFill>
                          <a:srgbClr val="000000"/>
                        </a:solidFill>
                        <a:effectLst/>
                        <a:latin typeface="Calibri"/>
                      </a:endParaRPr>
                    </a:p>
                  </a:txBody>
                  <a:tcPr marL="13335" marR="13335" marT="10578" marB="0" anchor="ctr"/>
                </a:tc>
              </a:tr>
              <a:tr h="280736">
                <a:tc>
                  <a:txBody>
                    <a:bodyPr/>
                    <a:lstStyle/>
                    <a:p>
                      <a:pPr algn="ctr" fontAlgn="b"/>
                      <a:r>
                        <a:rPr lang="en-US" sz="1200" u="none" strike="noStrike" dirty="0">
                          <a:effectLst/>
                        </a:rPr>
                        <a:t>32</a:t>
                      </a:r>
                      <a:endParaRPr lang="en-US" sz="1200" b="0" i="0" u="none" strike="noStrike" dirty="0">
                        <a:solidFill>
                          <a:srgbClr val="000000"/>
                        </a:solidFill>
                        <a:effectLst/>
                        <a:latin typeface="Calibri"/>
                      </a:endParaRPr>
                    </a:p>
                  </a:txBody>
                  <a:tcPr marL="13335" marR="13335" marT="10578" marB="0" anchor="b"/>
                </a:tc>
                <a:tc>
                  <a:txBody>
                    <a:bodyPr/>
                    <a:lstStyle/>
                    <a:p>
                      <a:pPr algn="l" fontAlgn="b"/>
                      <a:r>
                        <a:rPr lang="en-US" sz="1200" u="none" strike="noStrike" dirty="0">
                          <a:effectLst/>
                        </a:rPr>
                        <a:t>Singapore</a:t>
                      </a:r>
                      <a:endParaRPr lang="en-US" sz="1200" b="0" i="0" u="none" strike="noStrike" dirty="0">
                        <a:solidFill>
                          <a:srgbClr val="000000"/>
                        </a:solidFill>
                        <a:effectLst/>
                        <a:latin typeface="Calibri"/>
                      </a:endParaRPr>
                    </a:p>
                  </a:txBody>
                  <a:tcPr marL="13335" marR="13335" marT="10578" marB="0" anchor="b"/>
                </a:tc>
                <a:tc>
                  <a:txBody>
                    <a:bodyPr/>
                    <a:lstStyle/>
                    <a:p>
                      <a:pPr algn="ctr" fontAlgn="b"/>
                      <a:r>
                        <a:rPr lang="en-US" sz="1200" u="none" strike="noStrike" dirty="0">
                          <a:effectLst/>
                        </a:rPr>
                        <a:t>171,037</a:t>
                      </a:r>
                      <a:endParaRPr lang="en-US" sz="1200" b="0" i="0" u="none" strike="noStrike" dirty="0">
                        <a:solidFill>
                          <a:srgbClr val="000000"/>
                        </a:solidFill>
                        <a:effectLst/>
                        <a:latin typeface="Calibri"/>
                      </a:endParaRPr>
                    </a:p>
                  </a:txBody>
                  <a:tcPr marL="13335" marR="13335" marT="10578" marB="0" anchor="b"/>
                </a:tc>
                <a:tc>
                  <a:txBody>
                    <a:bodyPr/>
                    <a:lstStyle/>
                    <a:p>
                      <a:pPr algn="ctr" fontAlgn="b"/>
                      <a:r>
                        <a:rPr lang="en-US" sz="1200" u="none" strike="noStrike" dirty="0">
                          <a:effectLst/>
                        </a:rPr>
                        <a:t>163,153</a:t>
                      </a:r>
                      <a:endParaRPr lang="en-US" sz="1200" b="0" i="0" u="none" strike="noStrike" dirty="0">
                        <a:solidFill>
                          <a:srgbClr val="000000"/>
                        </a:solidFill>
                        <a:effectLst/>
                        <a:latin typeface="Calibri"/>
                      </a:endParaRPr>
                    </a:p>
                  </a:txBody>
                  <a:tcPr marL="13335" marR="13335" marT="10578" marB="0" anchor="b"/>
                </a:tc>
                <a:tc>
                  <a:txBody>
                    <a:bodyPr/>
                    <a:lstStyle/>
                    <a:p>
                      <a:pPr algn="ctr" fontAlgn="b"/>
                      <a:r>
                        <a:rPr lang="en-US" sz="1200" u="none" strike="noStrike" dirty="0">
                          <a:effectLst/>
                        </a:rPr>
                        <a:t>2,051,237</a:t>
                      </a:r>
                      <a:endParaRPr lang="en-US" sz="1200" b="0" i="0" u="none" strike="noStrike" dirty="0">
                        <a:solidFill>
                          <a:srgbClr val="000000"/>
                        </a:solidFill>
                        <a:effectLst/>
                        <a:latin typeface="Calibri"/>
                      </a:endParaRPr>
                    </a:p>
                  </a:txBody>
                  <a:tcPr marL="13335" marR="13335" marT="10578" marB="0" anchor="b"/>
                </a:tc>
                <a:tc>
                  <a:txBody>
                    <a:bodyPr/>
                    <a:lstStyle/>
                    <a:p>
                      <a:pPr algn="ctr" fontAlgn="b"/>
                      <a:r>
                        <a:rPr lang="en-US" sz="1200" u="none" strike="noStrike">
                          <a:effectLst/>
                        </a:rPr>
                        <a:t>278,461</a:t>
                      </a:r>
                      <a:endParaRPr lang="en-US" sz="1200" b="0" i="0" u="none" strike="noStrike">
                        <a:solidFill>
                          <a:srgbClr val="000000"/>
                        </a:solidFill>
                        <a:effectLst/>
                        <a:latin typeface="Calibri"/>
                      </a:endParaRPr>
                    </a:p>
                  </a:txBody>
                  <a:tcPr marL="13335" marR="13335" marT="10578" marB="0" anchor="b"/>
                </a:tc>
                <a:tc>
                  <a:txBody>
                    <a:bodyPr/>
                    <a:lstStyle/>
                    <a:p>
                      <a:pPr algn="ctr" fontAlgn="b"/>
                      <a:r>
                        <a:rPr lang="en-US" sz="1200" u="none" strike="noStrike">
                          <a:effectLst/>
                        </a:rPr>
                        <a:t>14.42</a:t>
                      </a:r>
                      <a:endParaRPr lang="en-US" sz="1200" b="0" i="0" u="none" strike="noStrike">
                        <a:solidFill>
                          <a:srgbClr val="000000"/>
                        </a:solidFill>
                        <a:effectLst/>
                        <a:latin typeface="Calibri"/>
                      </a:endParaRPr>
                    </a:p>
                  </a:txBody>
                  <a:tcPr marL="13335" marR="13335" marT="10578" marB="0" anchor="b"/>
                </a:tc>
                <a:tc>
                  <a:txBody>
                    <a:bodyPr/>
                    <a:lstStyle/>
                    <a:p>
                      <a:pPr algn="ctr" fontAlgn="b"/>
                      <a:r>
                        <a:rPr lang="en-US" sz="1200" u="none" strike="noStrike">
                          <a:effectLst/>
                        </a:rPr>
                        <a:t>308</a:t>
                      </a:r>
                      <a:endParaRPr lang="en-US" sz="1200" b="0" i="0" u="none" strike="noStrike">
                        <a:solidFill>
                          <a:srgbClr val="000000"/>
                        </a:solidFill>
                        <a:effectLst/>
                        <a:latin typeface="Calibri"/>
                      </a:endParaRPr>
                    </a:p>
                  </a:txBody>
                  <a:tcPr marL="13335" marR="13335" marT="10578" marB="0" anchor="b"/>
                </a:tc>
              </a:tr>
              <a:tr h="280736">
                <a:tc>
                  <a:txBody>
                    <a:bodyPr/>
                    <a:lstStyle/>
                    <a:p>
                      <a:pPr algn="ctr" fontAlgn="b"/>
                      <a:r>
                        <a:rPr lang="en-US" sz="1200" u="none" strike="noStrike">
                          <a:effectLst/>
                        </a:rPr>
                        <a:t>37</a:t>
                      </a:r>
                      <a:endParaRPr lang="en-US" sz="1200" b="0" i="0" u="none" strike="noStrike">
                        <a:solidFill>
                          <a:srgbClr val="000000"/>
                        </a:solidFill>
                        <a:effectLst/>
                        <a:latin typeface="Calibri"/>
                      </a:endParaRPr>
                    </a:p>
                  </a:txBody>
                  <a:tcPr marL="13335" marR="13335" marT="10578" marB="0" anchor="b"/>
                </a:tc>
                <a:tc>
                  <a:txBody>
                    <a:bodyPr/>
                    <a:lstStyle/>
                    <a:p>
                      <a:pPr algn="l" fontAlgn="b"/>
                      <a:r>
                        <a:rPr lang="en-US" sz="1200" u="none" strike="noStrike">
                          <a:effectLst/>
                        </a:rPr>
                        <a:t>Malaysia</a:t>
                      </a:r>
                      <a:endParaRPr lang="en-US" sz="1200" b="0" i="0" u="none" strike="noStrike">
                        <a:solidFill>
                          <a:srgbClr val="000000"/>
                        </a:solidFill>
                        <a:effectLst/>
                        <a:latin typeface="Calibri"/>
                      </a:endParaRPr>
                    </a:p>
                  </a:txBody>
                  <a:tcPr marL="13335" marR="13335" marT="10578" marB="0" anchor="b"/>
                </a:tc>
                <a:tc>
                  <a:txBody>
                    <a:bodyPr/>
                    <a:lstStyle/>
                    <a:p>
                      <a:pPr algn="ctr" fontAlgn="b"/>
                      <a:r>
                        <a:rPr lang="en-US" sz="1200" u="none" strike="noStrike">
                          <a:effectLst/>
                        </a:rPr>
                        <a:t>125,084</a:t>
                      </a:r>
                      <a:endParaRPr lang="en-US" sz="1200" b="0" i="0" u="none" strike="noStrike">
                        <a:solidFill>
                          <a:srgbClr val="000000"/>
                        </a:solidFill>
                        <a:effectLst/>
                        <a:latin typeface="Calibri"/>
                      </a:endParaRPr>
                    </a:p>
                  </a:txBody>
                  <a:tcPr marL="13335" marR="13335" marT="10578" marB="0" anchor="b"/>
                </a:tc>
                <a:tc>
                  <a:txBody>
                    <a:bodyPr/>
                    <a:lstStyle/>
                    <a:p>
                      <a:pPr algn="ctr" fontAlgn="b"/>
                      <a:r>
                        <a:rPr lang="en-US" sz="1200" u="none" strike="noStrike">
                          <a:effectLst/>
                        </a:rPr>
                        <a:t>121,714</a:t>
                      </a:r>
                      <a:endParaRPr lang="en-US" sz="1200" b="0" i="0" u="none" strike="noStrike">
                        <a:solidFill>
                          <a:srgbClr val="000000"/>
                        </a:solidFill>
                        <a:effectLst/>
                        <a:latin typeface="Calibri"/>
                      </a:endParaRPr>
                    </a:p>
                  </a:txBody>
                  <a:tcPr marL="13335" marR="13335" marT="10578" marB="0" anchor="b"/>
                </a:tc>
                <a:tc>
                  <a:txBody>
                    <a:bodyPr/>
                    <a:lstStyle/>
                    <a:p>
                      <a:pPr algn="ctr" fontAlgn="b"/>
                      <a:r>
                        <a:rPr lang="en-US" sz="1200" u="none" strike="noStrike">
                          <a:effectLst/>
                        </a:rPr>
                        <a:t>497,646</a:t>
                      </a:r>
                      <a:endParaRPr lang="en-US" sz="1200" b="0" i="0" u="none" strike="noStrike">
                        <a:solidFill>
                          <a:srgbClr val="000000"/>
                        </a:solidFill>
                        <a:effectLst/>
                        <a:latin typeface="Calibri"/>
                      </a:endParaRPr>
                    </a:p>
                  </a:txBody>
                  <a:tcPr marL="13335" marR="13335" marT="10578" marB="0" anchor="b"/>
                </a:tc>
                <a:tc>
                  <a:txBody>
                    <a:bodyPr/>
                    <a:lstStyle/>
                    <a:p>
                      <a:pPr algn="ctr" fontAlgn="b"/>
                      <a:r>
                        <a:rPr lang="en-US" sz="1200" u="none" strike="noStrike">
                          <a:effectLst/>
                        </a:rPr>
                        <a:t>133,502</a:t>
                      </a:r>
                      <a:endParaRPr lang="en-US" sz="1200" b="0" i="0" u="none" strike="noStrike">
                        <a:solidFill>
                          <a:srgbClr val="000000"/>
                        </a:solidFill>
                        <a:effectLst/>
                        <a:latin typeface="Calibri"/>
                      </a:endParaRPr>
                    </a:p>
                  </a:txBody>
                  <a:tcPr marL="13335" marR="13335" marT="10578" marB="0" anchor="b"/>
                </a:tc>
                <a:tc>
                  <a:txBody>
                    <a:bodyPr/>
                    <a:lstStyle/>
                    <a:p>
                      <a:pPr algn="ctr" fontAlgn="b"/>
                      <a:r>
                        <a:rPr lang="en-US" sz="1200" u="none" strike="noStrike">
                          <a:effectLst/>
                        </a:rPr>
                        <a:t>8.68</a:t>
                      </a:r>
                      <a:endParaRPr lang="en-US" sz="1200" b="0" i="0" u="none" strike="noStrike">
                        <a:solidFill>
                          <a:srgbClr val="000000"/>
                        </a:solidFill>
                        <a:effectLst/>
                        <a:latin typeface="Calibri"/>
                      </a:endParaRPr>
                    </a:p>
                  </a:txBody>
                  <a:tcPr marL="13335" marR="13335" marT="10578" marB="0" anchor="b"/>
                </a:tc>
                <a:tc>
                  <a:txBody>
                    <a:bodyPr/>
                    <a:lstStyle/>
                    <a:p>
                      <a:pPr algn="ctr" fontAlgn="b"/>
                      <a:r>
                        <a:rPr lang="en-US" sz="1200" u="none" strike="noStrike">
                          <a:effectLst/>
                        </a:rPr>
                        <a:t>145</a:t>
                      </a:r>
                      <a:endParaRPr lang="en-US" sz="1200" b="0" i="0" u="none" strike="noStrike">
                        <a:solidFill>
                          <a:srgbClr val="000000"/>
                        </a:solidFill>
                        <a:effectLst/>
                        <a:latin typeface="Calibri"/>
                      </a:endParaRPr>
                    </a:p>
                  </a:txBody>
                  <a:tcPr marL="13335" marR="13335" marT="10578" marB="0" anchor="b"/>
                </a:tc>
              </a:tr>
              <a:tr h="280736">
                <a:tc>
                  <a:txBody>
                    <a:bodyPr/>
                    <a:lstStyle/>
                    <a:p>
                      <a:pPr algn="ctr" fontAlgn="b"/>
                      <a:r>
                        <a:rPr lang="en-US" sz="1200" u="none" strike="noStrike" dirty="0">
                          <a:effectLst/>
                        </a:rPr>
                        <a:t>43</a:t>
                      </a:r>
                      <a:endParaRPr lang="en-US" sz="1200" b="0" i="0" u="none" strike="noStrike" dirty="0">
                        <a:solidFill>
                          <a:srgbClr val="000000"/>
                        </a:solidFill>
                        <a:effectLst/>
                        <a:latin typeface="Calibri"/>
                      </a:endParaRPr>
                    </a:p>
                  </a:txBody>
                  <a:tcPr marL="13335" marR="13335" marT="10578" marB="0" anchor="b"/>
                </a:tc>
                <a:tc>
                  <a:txBody>
                    <a:bodyPr/>
                    <a:lstStyle/>
                    <a:p>
                      <a:pPr algn="l" fontAlgn="b"/>
                      <a:r>
                        <a:rPr lang="en-US" sz="1200" u="none" strike="noStrike" dirty="0">
                          <a:effectLst/>
                        </a:rPr>
                        <a:t>Thailand</a:t>
                      </a:r>
                      <a:endParaRPr lang="en-US" sz="1200" b="0" i="0" u="none" strike="noStrike" dirty="0">
                        <a:solidFill>
                          <a:srgbClr val="000000"/>
                        </a:solidFill>
                        <a:effectLst/>
                        <a:latin typeface="Calibri"/>
                      </a:endParaRPr>
                    </a:p>
                  </a:txBody>
                  <a:tcPr marL="13335" marR="13335" marT="10578" marB="0" anchor="b"/>
                </a:tc>
                <a:tc>
                  <a:txBody>
                    <a:bodyPr/>
                    <a:lstStyle/>
                    <a:p>
                      <a:pPr algn="ctr" fontAlgn="b"/>
                      <a:r>
                        <a:rPr lang="en-US" sz="1200" u="none" strike="noStrike">
                          <a:effectLst/>
                        </a:rPr>
                        <a:t>95,690</a:t>
                      </a:r>
                      <a:endParaRPr lang="en-US" sz="1200" b="0" i="0" u="none" strike="noStrike">
                        <a:solidFill>
                          <a:srgbClr val="000000"/>
                        </a:solidFill>
                        <a:effectLst/>
                        <a:latin typeface="Calibri"/>
                      </a:endParaRPr>
                    </a:p>
                  </a:txBody>
                  <a:tcPr marL="13335" marR="13335" marT="10578" marB="0" anchor="b"/>
                </a:tc>
                <a:tc>
                  <a:txBody>
                    <a:bodyPr/>
                    <a:lstStyle/>
                    <a:p>
                      <a:pPr algn="ctr" fontAlgn="b"/>
                      <a:r>
                        <a:rPr lang="en-US" sz="1200" u="none" strike="noStrike" dirty="0">
                          <a:effectLst/>
                        </a:rPr>
                        <a:t>91,925</a:t>
                      </a:r>
                      <a:endParaRPr lang="en-US" sz="1200" b="0" i="0" u="none" strike="noStrike" dirty="0">
                        <a:solidFill>
                          <a:srgbClr val="000000"/>
                        </a:solidFill>
                        <a:effectLst/>
                        <a:latin typeface="Calibri"/>
                      </a:endParaRPr>
                    </a:p>
                  </a:txBody>
                  <a:tcPr marL="13335" marR="13335" marT="10578" marB="0" anchor="b"/>
                </a:tc>
                <a:tc>
                  <a:txBody>
                    <a:bodyPr/>
                    <a:lstStyle/>
                    <a:p>
                      <a:pPr algn="ctr" fontAlgn="b"/>
                      <a:r>
                        <a:rPr lang="en-US" sz="1200" u="none" strike="noStrike">
                          <a:effectLst/>
                        </a:rPr>
                        <a:t>790,474</a:t>
                      </a:r>
                      <a:endParaRPr lang="en-US" sz="1200" b="0" i="0" u="none" strike="noStrike">
                        <a:solidFill>
                          <a:srgbClr val="000000"/>
                        </a:solidFill>
                        <a:effectLst/>
                        <a:latin typeface="Calibri"/>
                      </a:endParaRPr>
                    </a:p>
                  </a:txBody>
                  <a:tcPr marL="13335" marR="13335" marT="10578" marB="0" anchor="b"/>
                </a:tc>
                <a:tc>
                  <a:txBody>
                    <a:bodyPr/>
                    <a:lstStyle/>
                    <a:p>
                      <a:pPr algn="ctr" fontAlgn="b"/>
                      <a:r>
                        <a:rPr lang="en-US" sz="1200" u="none" strike="noStrike">
                          <a:effectLst/>
                        </a:rPr>
                        <a:t>134,626</a:t>
                      </a:r>
                      <a:endParaRPr lang="en-US" sz="1200" b="0" i="0" u="none" strike="noStrike">
                        <a:solidFill>
                          <a:srgbClr val="000000"/>
                        </a:solidFill>
                        <a:effectLst/>
                        <a:latin typeface="Calibri"/>
                      </a:endParaRPr>
                    </a:p>
                  </a:txBody>
                  <a:tcPr marL="13335" marR="13335" marT="10578" marB="0" anchor="b"/>
                </a:tc>
                <a:tc>
                  <a:txBody>
                    <a:bodyPr/>
                    <a:lstStyle/>
                    <a:p>
                      <a:pPr algn="ctr" fontAlgn="b"/>
                      <a:r>
                        <a:rPr lang="en-US" sz="1200" u="none" strike="noStrike" dirty="0">
                          <a:effectLst/>
                        </a:rPr>
                        <a:t>12.09</a:t>
                      </a:r>
                      <a:endParaRPr lang="en-US" sz="1200" b="0" i="0" u="none" strike="noStrike" dirty="0">
                        <a:solidFill>
                          <a:srgbClr val="000000"/>
                        </a:solidFill>
                        <a:effectLst/>
                        <a:latin typeface="Calibri"/>
                      </a:endParaRPr>
                    </a:p>
                  </a:txBody>
                  <a:tcPr marL="13335" marR="13335" marT="10578" marB="0" anchor="b"/>
                </a:tc>
                <a:tc>
                  <a:txBody>
                    <a:bodyPr/>
                    <a:lstStyle/>
                    <a:p>
                      <a:pPr algn="ctr" fontAlgn="b"/>
                      <a:r>
                        <a:rPr lang="en-US" sz="1200" u="none" strike="noStrike">
                          <a:effectLst/>
                        </a:rPr>
                        <a:t>190</a:t>
                      </a:r>
                      <a:endParaRPr lang="en-US" sz="1200" b="0" i="0" u="none" strike="noStrike">
                        <a:solidFill>
                          <a:srgbClr val="000000"/>
                        </a:solidFill>
                        <a:effectLst/>
                        <a:latin typeface="Calibri"/>
                      </a:endParaRPr>
                    </a:p>
                  </a:txBody>
                  <a:tcPr marL="13335" marR="13335" marT="10578" marB="0" anchor="b"/>
                </a:tc>
              </a:tr>
              <a:tr h="280736">
                <a:tc>
                  <a:txBody>
                    <a:bodyPr/>
                    <a:lstStyle/>
                    <a:p>
                      <a:pPr algn="ctr" fontAlgn="b"/>
                      <a:r>
                        <a:rPr lang="en-US" sz="1200" u="none" strike="noStrike" dirty="0">
                          <a:effectLst/>
                        </a:rPr>
                        <a:t>61</a:t>
                      </a:r>
                      <a:endParaRPr lang="en-US" sz="1200" b="0" i="0" u="none" strike="noStrike" dirty="0">
                        <a:solidFill>
                          <a:srgbClr val="000000"/>
                        </a:solidFill>
                        <a:effectLst/>
                        <a:latin typeface="Calibri"/>
                      </a:endParaRPr>
                    </a:p>
                  </a:txBody>
                  <a:tcPr marL="13335" marR="13335" marT="10578" marB="0" anchor="b"/>
                </a:tc>
                <a:tc>
                  <a:txBody>
                    <a:bodyPr/>
                    <a:lstStyle/>
                    <a:p>
                      <a:pPr algn="l" fontAlgn="b"/>
                      <a:r>
                        <a:rPr lang="en-US" sz="1200" u="none" strike="noStrike">
                          <a:effectLst/>
                        </a:rPr>
                        <a:t>Indonesia</a:t>
                      </a:r>
                      <a:endParaRPr lang="en-US" sz="1200" b="0" i="0" u="none" strike="noStrike">
                        <a:solidFill>
                          <a:srgbClr val="000000"/>
                        </a:solidFill>
                        <a:effectLst/>
                        <a:latin typeface="Calibri"/>
                      </a:endParaRPr>
                    </a:p>
                  </a:txBody>
                  <a:tcPr marL="13335" marR="13335" marT="10578" marB="0" anchor="b"/>
                </a:tc>
                <a:tc>
                  <a:txBody>
                    <a:bodyPr/>
                    <a:lstStyle/>
                    <a:p>
                      <a:pPr algn="ctr" fontAlgn="b"/>
                      <a:r>
                        <a:rPr lang="en-US" sz="1200" u="none" strike="noStrike">
                          <a:effectLst/>
                        </a:rPr>
                        <a:t>25,481</a:t>
                      </a:r>
                      <a:endParaRPr lang="en-US" sz="1200" b="0" i="0" u="none" strike="noStrike">
                        <a:solidFill>
                          <a:srgbClr val="000000"/>
                        </a:solidFill>
                        <a:effectLst/>
                        <a:latin typeface="Calibri"/>
                      </a:endParaRPr>
                    </a:p>
                  </a:txBody>
                  <a:tcPr marL="13335" marR="13335" marT="10578" marB="0" anchor="b"/>
                </a:tc>
                <a:tc>
                  <a:txBody>
                    <a:bodyPr/>
                    <a:lstStyle/>
                    <a:p>
                      <a:pPr algn="ctr" fontAlgn="b"/>
                      <a:r>
                        <a:rPr lang="en-US" sz="1200" u="none" strike="noStrike">
                          <a:effectLst/>
                        </a:rPr>
                        <a:t>24,461</a:t>
                      </a:r>
                      <a:endParaRPr lang="en-US" sz="1200" b="0" i="0" u="none" strike="noStrike">
                        <a:solidFill>
                          <a:srgbClr val="000000"/>
                        </a:solidFill>
                        <a:effectLst/>
                        <a:latin typeface="Calibri"/>
                      </a:endParaRPr>
                    </a:p>
                  </a:txBody>
                  <a:tcPr marL="13335" marR="13335" marT="10578" marB="0" anchor="b"/>
                </a:tc>
                <a:tc>
                  <a:txBody>
                    <a:bodyPr/>
                    <a:lstStyle/>
                    <a:p>
                      <a:pPr algn="ctr" fontAlgn="b"/>
                      <a:r>
                        <a:rPr lang="en-US" sz="1200" u="none" strike="noStrike">
                          <a:effectLst/>
                        </a:rPr>
                        <a:t>185,695</a:t>
                      </a:r>
                      <a:endParaRPr lang="en-US" sz="1200" b="0" i="0" u="none" strike="noStrike">
                        <a:solidFill>
                          <a:srgbClr val="000000"/>
                        </a:solidFill>
                        <a:effectLst/>
                        <a:latin typeface="Calibri"/>
                      </a:endParaRPr>
                    </a:p>
                  </a:txBody>
                  <a:tcPr marL="13335" marR="13335" marT="10578" marB="0" anchor="b"/>
                </a:tc>
                <a:tc>
                  <a:txBody>
                    <a:bodyPr/>
                    <a:lstStyle/>
                    <a:p>
                      <a:pPr algn="ctr" fontAlgn="b"/>
                      <a:r>
                        <a:rPr lang="en-US" sz="1200" u="none" strike="noStrike">
                          <a:effectLst/>
                        </a:rPr>
                        <a:t>20,750</a:t>
                      </a:r>
                      <a:endParaRPr lang="en-US" sz="1200" b="0" i="0" u="none" strike="noStrike">
                        <a:solidFill>
                          <a:srgbClr val="000000"/>
                        </a:solidFill>
                        <a:effectLst/>
                        <a:latin typeface="Calibri"/>
                      </a:endParaRPr>
                    </a:p>
                  </a:txBody>
                  <a:tcPr marL="13335" marR="13335" marT="10578" marB="0" anchor="b"/>
                </a:tc>
                <a:tc>
                  <a:txBody>
                    <a:bodyPr/>
                    <a:lstStyle/>
                    <a:p>
                      <a:pPr algn="ctr" fontAlgn="b"/>
                      <a:r>
                        <a:rPr lang="en-US" sz="1200" u="none" strike="noStrike" dirty="0">
                          <a:effectLst/>
                        </a:rPr>
                        <a:t>11.86</a:t>
                      </a:r>
                      <a:endParaRPr lang="en-US" sz="1200" b="0" i="0" u="none" strike="noStrike" dirty="0">
                        <a:solidFill>
                          <a:srgbClr val="000000"/>
                        </a:solidFill>
                        <a:effectLst/>
                        <a:latin typeface="Calibri"/>
                      </a:endParaRPr>
                    </a:p>
                  </a:txBody>
                  <a:tcPr marL="13335" marR="13335" marT="10578" marB="0" anchor="b"/>
                </a:tc>
                <a:tc>
                  <a:txBody>
                    <a:bodyPr/>
                    <a:lstStyle/>
                    <a:p>
                      <a:pPr algn="ctr" fontAlgn="b"/>
                      <a:r>
                        <a:rPr lang="en-US" sz="1200" u="none" strike="noStrike">
                          <a:effectLst/>
                        </a:rPr>
                        <a:t>126</a:t>
                      </a:r>
                      <a:endParaRPr lang="en-US" sz="1200" b="0" i="0" u="none" strike="noStrike">
                        <a:solidFill>
                          <a:srgbClr val="000000"/>
                        </a:solidFill>
                        <a:effectLst/>
                        <a:latin typeface="Calibri"/>
                      </a:endParaRPr>
                    </a:p>
                  </a:txBody>
                  <a:tcPr marL="13335" marR="13335" marT="10578" marB="0" anchor="b"/>
                </a:tc>
              </a:tr>
              <a:tr h="280736">
                <a:tc>
                  <a:txBody>
                    <a:bodyPr/>
                    <a:lstStyle/>
                    <a:p>
                      <a:pPr algn="ctr" fontAlgn="b"/>
                      <a:r>
                        <a:rPr lang="en-US" sz="1200" u="none" strike="noStrike" dirty="0">
                          <a:effectLst/>
                        </a:rPr>
                        <a:t>66</a:t>
                      </a:r>
                      <a:endParaRPr lang="en-US" sz="1200" b="0" i="0" u="none" strike="noStrike" dirty="0">
                        <a:solidFill>
                          <a:srgbClr val="000000"/>
                        </a:solidFill>
                        <a:effectLst/>
                        <a:latin typeface="Calibri"/>
                      </a:endParaRPr>
                    </a:p>
                  </a:txBody>
                  <a:tcPr marL="13335" marR="13335" marT="10578" marB="0" anchor="b"/>
                </a:tc>
                <a:tc>
                  <a:txBody>
                    <a:bodyPr/>
                    <a:lstStyle/>
                    <a:p>
                      <a:pPr algn="l" fontAlgn="b"/>
                      <a:r>
                        <a:rPr lang="en-US" sz="1200" u="none" strike="noStrike">
                          <a:effectLst/>
                        </a:rPr>
                        <a:t>Viet Nam</a:t>
                      </a:r>
                      <a:endParaRPr lang="en-US" sz="1200" b="0" i="0" u="none" strike="noStrike">
                        <a:solidFill>
                          <a:srgbClr val="000000"/>
                        </a:solidFill>
                        <a:effectLst/>
                        <a:latin typeface="Calibri"/>
                      </a:endParaRPr>
                    </a:p>
                  </a:txBody>
                  <a:tcPr marL="13335" marR="13335" marT="10578" marB="0" anchor="b"/>
                </a:tc>
                <a:tc>
                  <a:txBody>
                    <a:bodyPr/>
                    <a:lstStyle/>
                    <a:p>
                      <a:pPr algn="ctr" fontAlgn="b"/>
                      <a:r>
                        <a:rPr lang="en-US" sz="1200" u="none" strike="noStrike">
                          <a:effectLst/>
                        </a:rPr>
                        <a:t>20,460</a:t>
                      </a:r>
                      <a:endParaRPr lang="en-US" sz="1200" b="0" i="0" u="none" strike="noStrike">
                        <a:solidFill>
                          <a:srgbClr val="000000"/>
                        </a:solidFill>
                        <a:effectLst/>
                        <a:latin typeface="Calibri"/>
                      </a:endParaRPr>
                    </a:p>
                  </a:txBody>
                  <a:tcPr marL="13335" marR="13335" marT="10578" marB="0" anchor="b"/>
                </a:tc>
                <a:tc>
                  <a:txBody>
                    <a:bodyPr/>
                    <a:lstStyle/>
                    <a:p>
                      <a:pPr algn="ctr" fontAlgn="b"/>
                      <a:r>
                        <a:rPr lang="en-US" sz="1200" u="none" strike="noStrike">
                          <a:effectLst/>
                        </a:rPr>
                        <a:t>19,854</a:t>
                      </a:r>
                      <a:endParaRPr lang="en-US" sz="1200" b="0" i="0" u="none" strike="noStrike">
                        <a:solidFill>
                          <a:srgbClr val="000000"/>
                        </a:solidFill>
                        <a:effectLst/>
                        <a:latin typeface="Calibri"/>
                      </a:endParaRPr>
                    </a:p>
                  </a:txBody>
                  <a:tcPr marL="13335" marR="13335" marT="10578" marB="0" anchor="b"/>
                </a:tc>
                <a:tc>
                  <a:txBody>
                    <a:bodyPr/>
                    <a:lstStyle/>
                    <a:p>
                      <a:pPr algn="ctr" fontAlgn="b"/>
                      <a:r>
                        <a:rPr lang="en-US" sz="1200" u="none" strike="noStrike">
                          <a:effectLst/>
                        </a:rPr>
                        <a:t>161,813</a:t>
                      </a:r>
                      <a:endParaRPr lang="en-US" sz="1200" b="0" i="0" u="none" strike="noStrike">
                        <a:solidFill>
                          <a:srgbClr val="000000"/>
                        </a:solidFill>
                        <a:effectLst/>
                        <a:latin typeface="Calibri"/>
                      </a:endParaRPr>
                    </a:p>
                  </a:txBody>
                  <a:tcPr marL="13335" marR="13335" marT="10578" marB="0" anchor="b"/>
                </a:tc>
                <a:tc>
                  <a:txBody>
                    <a:bodyPr/>
                    <a:lstStyle/>
                    <a:p>
                      <a:pPr algn="ctr" fontAlgn="b"/>
                      <a:r>
                        <a:rPr lang="en-US" sz="1200" u="none" strike="noStrike">
                          <a:effectLst/>
                        </a:rPr>
                        <a:t>23,690</a:t>
                      </a:r>
                      <a:endParaRPr lang="en-US" sz="1200" b="0" i="0" u="none" strike="noStrike">
                        <a:solidFill>
                          <a:srgbClr val="000000"/>
                        </a:solidFill>
                        <a:effectLst/>
                        <a:latin typeface="Calibri"/>
                      </a:endParaRPr>
                    </a:p>
                  </a:txBody>
                  <a:tcPr marL="13335" marR="13335" marT="10578" marB="0" anchor="b"/>
                </a:tc>
                <a:tc>
                  <a:txBody>
                    <a:bodyPr/>
                    <a:lstStyle/>
                    <a:p>
                      <a:pPr algn="ctr" fontAlgn="b"/>
                      <a:r>
                        <a:rPr lang="en-US" sz="1200" u="none" strike="noStrike">
                          <a:effectLst/>
                        </a:rPr>
                        <a:t>12.89</a:t>
                      </a:r>
                      <a:endParaRPr lang="en-US" sz="1200" b="0" i="0" u="none" strike="noStrike">
                        <a:solidFill>
                          <a:srgbClr val="000000"/>
                        </a:solidFill>
                        <a:effectLst/>
                        <a:latin typeface="Calibri"/>
                      </a:endParaRPr>
                    </a:p>
                  </a:txBody>
                  <a:tcPr marL="13335" marR="13335" marT="10578" marB="0" anchor="b"/>
                </a:tc>
                <a:tc>
                  <a:txBody>
                    <a:bodyPr/>
                    <a:lstStyle/>
                    <a:p>
                      <a:pPr algn="ctr" fontAlgn="b"/>
                      <a:r>
                        <a:rPr lang="en-US" sz="1200" u="none" strike="noStrike" dirty="0">
                          <a:effectLst/>
                        </a:rPr>
                        <a:t>122</a:t>
                      </a:r>
                      <a:endParaRPr lang="en-US" sz="1200" b="0" i="0" u="none" strike="noStrike" dirty="0">
                        <a:solidFill>
                          <a:srgbClr val="000000"/>
                        </a:solidFill>
                        <a:effectLst/>
                        <a:latin typeface="Calibri"/>
                      </a:endParaRPr>
                    </a:p>
                  </a:txBody>
                  <a:tcPr marL="13335" marR="13335" marT="10578" marB="0" anchor="b"/>
                </a:tc>
              </a:tr>
              <a:tr h="280736">
                <a:tc>
                  <a:txBody>
                    <a:bodyPr/>
                    <a:lstStyle/>
                    <a:p>
                      <a:pPr algn="ctr" fontAlgn="b"/>
                      <a:r>
                        <a:rPr lang="en-US" sz="1200" u="none" strike="noStrike" dirty="0">
                          <a:effectLst/>
                        </a:rPr>
                        <a:t>70</a:t>
                      </a:r>
                      <a:endParaRPr lang="en-US" sz="1200" b="0" i="0" u="none" strike="noStrike" dirty="0">
                        <a:solidFill>
                          <a:srgbClr val="000000"/>
                        </a:solidFill>
                        <a:effectLst/>
                        <a:latin typeface="Calibri"/>
                      </a:endParaRPr>
                    </a:p>
                  </a:txBody>
                  <a:tcPr marL="13335" marR="13335" marT="10578" marB="0" anchor="b"/>
                </a:tc>
                <a:tc>
                  <a:txBody>
                    <a:bodyPr/>
                    <a:lstStyle/>
                    <a:p>
                      <a:pPr algn="l" fontAlgn="b"/>
                      <a:r>
                        <a:rPr lang="en-US" sz="1200" u="none" strike="noStrike">
                          <a:effectLst/>
                        </a:rPr>
                        <a:t>Philippines</a:t>
                      </a:r>
                      <a:endParaRPr lang="en-US" sz="1200" b="0" i="0" u="none" strike="noStrike">
                        <a:solidFill>
                          <a:srgbClr val="000000"/>
                        </a:solidFill>
                        <a:effectLst/>
                        <a:latin typeface="Calibri"/>
                      </a:endParaRPr>
                    </a:p>
                  </a:txBody>
                  <a:tcPr marL="13335" marR="13335" marT="10578" marB="0" anchor="b"/>
                </a:tc>
                <a:tc>
                  <a:txBody>
                    <a:bodyPr/>
                    <a:lstStyle/>
                    <a:p>
                      <a:pPr algn="ctr" fontAlgn="b"/>
                      <a:r>
                        <a:rPr lang="en-US" sz="1200" u="none" strike="noStrike">
                          <a:effectLst/>
                        </a:rPr>
                        <a:t>15,419</a:t>
                      </a:r>
                      <a:endParaRPr lang="en-US" sz="1200" b="0" i="0" u="none" strike="noStrike">
                        <a:solidFill>
                          <a:srgbClr val="000000"/>
                        </a:solidFill>
                        <a:effectLst/>
                        <a:latin typeface="Calibri"/>
                      </a:endParaRPr>
                    </a:p>
                  </a:txBody>
                  <a:tcPr marL="13335" marR="13335" marT="10578" marB="0" anchor="b"/>
                </a:tc>
                <a:tc>
                  <a:txBody>
                    <a:bodyPr/>
                    <a:lstStyle/>
                    <a:p>
                      <a:pPr algn="ctr" fontAlgn="b"/>
                      <a:r>
                        <a:rPr lang="en-US" sz="1200" u="none" strike="noStrike" dirty="0">
                          <a:effectLst/>
                        </a:rPr>
                        <a:t>14,601</a:t>
                      </a:r>
                      <a:endParaRPr lang="en-US" sz="1200" b="0" i="0" u="none" strike="noStrike" dirty="0">
                        <a:solidFill>
                          <a:srgbClr val="000000"/>
                        </a:solidFill>
                        <a:effectLst/>
                        <a:latin typeface="Calibri"/>
                      </a:endParaRPr>
                    </a:p>
                  </a:txBody>
                  <a:tcPr marL="13335" marR="13335" marT="10578" marB="0" anchor="b"/>
                </a:tc>
                <a:tc>
                  <a:txBody>
                    <a:bodyPr/>
                    <a:lstStyle/>
                    <a:p>
                      <a:pPr algn="ctr" fontAlgn="b"/>
                      <a:r>
                        <a:rPr lang="en-US" sz="1200" u="none" strike="noStrike">
                          <a:effectLst/>
                        </a:rPr>
                        <a:t>179,820</a:t>
                      </a:r>
                      <a:endParaRPr lang="en-US" sz="1200" b="0" i="0" u="none" strike="noStrike">
                        <a:solidFill>
                          <a:srgbClr val="000000"/>
                        </a:solidFill>
                        <a:effectLst/>
                        <a:latin typeface="Calibri"/>
                      </a:endParaRPr>
                    </a:p>
                  </a:txBody>
                  <a:tcPr marL="13335" marR="13335" marT="10578" marB="0" anchor="b"/>
                </a:tc>
                <a:tc>
                  <a:txBody>
                    <a:bodyPr/>
                    <a:lstStyle/>
                    <a:p>
                      <a:pPr algn="ctr" fontAlgn="b"/>
                      <a:r>
                        <a:rPr lang="en-US" sz="1200" u="none" strike="noStrike">
                          <a:effectLst/>
                        </a:rPr>
                        <a:t>19,058</a:t>
                      </a:r>
                      <a:endParaRPr lang="en-US" sz="1200" b="0" i="0" u="none" strike="noStrike">
                        <a:solidFill>
                          <a:srgbClr val="000000"/>
                        </a:solidFill>
                        <a:effectLst/>
                        <a:latin typeface="Calibri"/>
                      </a:endParaRPr>
                    </a:p>
                  </a:txBody>
                  <a:tcPr marL="13335" marR="13335" marT="10578" marB="0" anchor="b"/>
                </a:tc>
                <a:tc>
                  <a:txBody>
                    <a:bodyPr/>
                    <a:lstStyle/>
                    <a:p>
                      <a:pPr algn="ctr" fontAlgn="b"/>
                      <a:r>
                        <a:rPr lang="en-US" sz="1200" u="none" strike="noStrike">
                          <a:effectLst/>
                        </a:rPr>
                        <a:t>15.09</a:t>
                      </a:r>
                      <a:endParaRPr lang="en-US" sz="1200" b="0" i="0" u="none" strike="noStrike">
                        <a:solidFill>
                          <a:srgbClr val="000000"/>
                        </a:solidFill>
                        <a:effectLst/>
                        <a:latin typeface="Calibri"/>
                      </a:endParaRPr>
                    </a:p>
                  </a:txBody>
                  <a:tcPr marL="13335" marR="13335" marT="10578" marB="0" anchor="b"/>
                </a:tc>
                <a:tc>
                  <a:txBody>
                    <a:bodyPr/>
                    <a:lstStyle/>
                    <a:p>
                      <a:pPr algn="ctr" fontAlgn="b"/>
                      <a:r>
                        <a:rPr lang="en-US" sz="1200" u="none" strike="noStrike" dirty="0">
                          <a:effectLst/>
                        </a:rPr>
                        <a:t>131</a:t>
                      </a:r>
                      <a:endParaRPr lang="en-US" sz="1200" b="0" i="0" u="none" strike="noStrike" dirty="0">
                        <a:solidFill>
                          <a:srgbClr val="000000"/>
                        </a:solidFill>
                        <a:effectLst/>
                        <a:latin typeface="Calibri"/>
                      </a:endParaRPr>
                    </a:p>
                  </a:txBody>
                  <a:tcPr marL="13335" marR="13335" marT="10578" marB="0" anchor="b"/>
                </a:tc>
              </a:tr>
            </a:tbl>
          </a:graphicData>
        </a:graphic>
      </p:graphicFrame>
      <p:sp>
        <p:nvSpPr>
          <p:cNvPr id="14" name="TextBox 13"/>
          <p:cNvSpPr txBox="1"/>
          <p:nvPr/>
        </p:nvSpPr>
        <p:spPr>
          <a:xfrm>
            <a:off x="5154613" y="1220788"/>
            <a:ext cx="4130675" cy="646112"/>
          </a:xfrm>
          <a:prstGeom prst="rect">
            <a:avLst/>
          </a:prstGeom>
          <a:solidFill>
            <a:schemeClr val="accent5">
              <a:lumMod val="75000"/>
            </a:schemeClr>
          </a:solidFill>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en-US" dirty="0" err="1"/>
              <a:t>Perbandingan</a:t>
            </a:r>
            <a:r>
              <a:rPr lang="en-US" dirty="0"/>
              <a:t> </a:t>
            </a:r>
            <a:r>
              <a:rPr lang="en-US" dirty="0" err="1"/>
              <a:t>jumlah</a:t>
            </a:r>
            <a:r>
              <a:rPr lang="en-US" dirty="0"/>
              <a:t> </a:t>
            </a:r>
            <a:r>
              <a:rPr lang="en-US" dirty="0" err="1"/>
              <a:t>jurnal</a:t>
            </a:r>
            <a:r>
              <a:rPr lang="en-US" dirty="0"/>
              <a:t> </a:t>
            </a:r>
            <a:r>
              <a:rPr lang="en-US" dirty="0" err="1"/>
              <a:t>ilmiah</a:t>
            </a:r>
            <a:r>
              <a:rPr lang="en-US" dirty="0"/>
              <a:t> </a:t>
            </a:r>
            <a:r>
              <a:rPr lang="en-US" dirty="0" err="1"/>
              <a:t>beberapa</a:t>
            </a:r>
            <a:r>
              <a:rPr lang="en-US" dirty="0"/>
              <a:t> </a:t>
            </a:r>
            <a:r>
              <a:rPr lang="en-US" dirty="0" err="1"/>
              <a:t>negara</a:t>
            </a:r>
            <a:r>
              <a:rPr lang="en-US" dirty="0"/>
              <a:t> ASEAN</a:t>
            </a:r>
          </a:p>
        </p:txBody>
      </p:sp>
      <p:sp>
        <p:nvSpPr>
          <p:cNvPr id="11339" name="TextBox 14"/>
          <p:cNvSpPr txBox="1">
            <a:spLocks noChangeArrowheads="1"/>
          </p:cNvSpPr>
          <p:nvPr/>
        </p:nvSpPr>
        <p:spPr bwMode="auto">
          <a:xfrm>
            <a:off x="5181600" y="1943100"/>
            <a:ext cx="4130675" cy="769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1100">
                <a:solidFill>
                  <a:schemeClr val="accent2"/>
                </a:solidFill>
              </a:rPr>
              <a:t>Dalam kurun tiga tahun terakhir, jumlah jurnal ilmiah Malaysia adalah yang paling tinggi di antara negara ASEAN, sedangkan secara komulatif, Singapura masih menduduki peringkat pertama.</a:t>
            </a:r>
          </a:p>
        </p:txBody>
      </p:sp>
      <p:graphicFrame>
        <p:nvGraphicFramePr>
          <p:cNvPr id="16" name="Chart 15"/>
          <p:cNvGraphicFramePr>
            <a:graphicFrameLocks/>
          </p:cNvGraphicFramePr>
          <p:nvPr/>
        </p:nvGraphicFramePr>
        <p:xfrm>
          <a:off x="152400" y="1257300"/>
          <a:ext cx="4800600" cy="2286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84AD3E2-E00F-4E48-A762-7E3E492B8D8F}" type="slidenum">
              <a:rPr lang="en-US">
                <a:solidFill>
                  <a:srgbClr val="FFFFFF"/>
                </a:solidFill>
                <a:latin typeface="Arial Black" charset="0"/>
                <a:cs typeface="Arial" charset="0"/>
              </a:rPr>
              <a:pPr eaLnBrk="1" hangingPunct="1"/>
              <a:t>8</a:t>
            </a:fld>
            <a:endParaRPr lang="en-US">
              <a:solidFill>
                <a:srgbClr val="FFFFFF"/>
              </a:solidFill>
              <a:latin typeface="Arial Black" charset="0"/>
              <a:cs typeface="Arial" charset="0"/>
            </a:endParaRPr>
          </a:p>
        </p:txBody>
      </p:sp>
      <p:sp>
        <p:nvSpPr>
          <p:cNvPr id="5" name="Title 1"/>
          <p:cNvSpPr txBox="1">
            <a:spLocks/>
          </p:cNvSpPr>
          <p:nvPr/>
        </p:nvSpPr>
        <p:spPr bwMode="gray">
          <a:xfrm>
            <a:off x="479425" y="517525"/>
            <a:ext cx="8642350" cy="703263"/>
          </a:xfrm>
          <a:prstGeom prst="rect">
            <a:avLst/>
          </a:prstGeom>
          <a:noFill/>
          <a:ln w="9525">
            <a:noFill/>
            <a:miter lim="800000"/>
            <a:headEnd/>
            <a:tailEnd/>
          </a:ln>
        </p:spPr>
        <p:txBody>
          <a:bodyPr lIns="91417" tIns="45708" rIns="91417" bIns="45708" anchor="ctr"/>
          <a:lstStyle/>
          <a:p>
            <a:pPr algn="r" defTabSz="979408" eaLnBrk="0" fontAlgn="auto" hangingPunct="0">
              <a:spcAft>
                <a:spcPts val="0"/>
              </a:spcAft>
              <a:defRPr/>
            </a:pPr>
            <a:r>
              <a:rPr lang="en-US" sz="3200" b="1" kern="0" dirty="0" err="1">
                <a:solidFill>
                  <a:schemeClr val="tx2"/>
                </a:solidFill>
                <a:latin typeface="+mj-lt"/>
              </a:rPr>
              <a:t>Kritik</a:t>
            </a:r>
            <a:r>
              <a:rPr lang="en-US" sz="3200" b="1" kern="0" dirty="0">
                <a:solidFill>
                  <a:schemeClr val="tx2"/>
                </a:solidFill>
                <a:latin typeface="+mj-lt"/>
              </a:rPr>
              <a:t> </a:t>
            </a:r>
            <a:r>
              <a:rPr lang="en-US" sz="3200" b="1" i="1" kern="0" dirty="0" err="1">
                <a:solidFill>
                  <a:srgbClr val="FF0000"/>
                </a:solidFill>
                <a:latin typeface="+mj-lt"/>
              </a:rPr>
              <a:t>Wakil</a:t>
            </a:r>
            <a:r>
              <a:rPr lang="en-US" sz="3200" b="1" i="1" kern="0" dirty="0">
                <a:solidFill>
                  <a:srgbClr val="FF0000"/>
                </a:solidFill>
                <a:latin typeface="+mj-lt"/>
              </a:rPr>
              <a:t> </a:t>
            </a:r>
            <a:r>
              <a:rPr lang="en-US" sz="3200" b="1" i="1" kern="0" dirty="0" err="1">
                <a:solidFill>
                  <a:srgbClr val="FF0000"/>
                </a:solidFill>
                <a:latin typeface="+mj-lt"/>
              </a:rPr>
              <a:t>Presiden</a:t>
            </a:r>
            <a:endParaRPr lang="en-US" sz="3200" b="1" i="1" kern="0" dirty="0">
              <a:solidFill>
                <a:srgbClr val="FF0000"/>
              </a:solidFill>
              <a:latin typeface="+mj-lt"/>
            </a:endParaRPr>
          </a:p>
        </p:txBody>
      </p:sp>
      <p:sp>
        <p:nvSpPr>
          <p:cNvPr id="6" name="Content Placeholder 2"/>
          <p:cNvSpPr>
            <a:spLocks noGrp="1"/>
          </p:cNvSpPr>
          <p:nvPr>
            <p:ph idx="1"/>
          </p:nvPr>
        </p:nvSpPr>
        <p:spPr>
          <a:xfrm>
            <a:off x="5334000" y="1257300"/>
            <a:ext cx="3556000" cy="644525"/>
          </a:xfrm>
        </p:spPr>
        <p:txBody>
          <a:bodyPr/>
          <a:lstStyle/>
          <a:p>
            <a:pPr marL="0" indent="0" algn="r">
              <a:lnSpc>
                <a:spcPct val="150000"/>
              </a:lnSpc>
              <a:spcBef>
                <a:spcPts val="638"/>
              </a:spcBef>
              <a:buFont typeface="Arial" charset="0"/>
              <a:buNone/>
            </a:pPr>
            <a:r>
              <a:rPr lang="fi-FI" sz="1300">
                <a:latin typeface="Helvetica" charset="0"/>
              </a:rPr>
              <a:t>Kompas, Jum’at, 10 Mei 2013, halaman 13</a:t>
            </a:r>
            <a:endParaRPr lang="en-US" sz="1300">
              <a:latin typeface="Arial" charset="0"/>
            </a:endParaRPr>
          </a:p>
        </p:txBody>
      </p:sp>
      <p:graphicFrame>
        <p:nvGraphicFramePr>
          <p:cNvPr id="7" name="Diagram 6"/>
          <p:cNvGraphicFramePr/>
          <p:nvPr/>
        </p:nvGraphicFramePr>
        <p:xfrm>
          <a:off x="2209800" y="190500"/>
          <a:ext cx="7620629" cy="4515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2"/>
          <p:cNvSpPr txBox="1">
            <a:spLocks/>
          </p:cNvSpPr>
          <p:nvPr/>
        </p:nvSpPr>
        <p:spPr bwMode="auto">
          <a:xfrm>
            <a:off x="2590800" y="4729163"/>
            <a:ext cx="67056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923" tIns="48958" rIns="97923" bIns="48958"/>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spcBef>
                <a:spcPts val="638"/>
              </a:spcBef>
              <a:buFont typeface="Arial" charset="0"/>
              <a:buNone/>
            </a:pPr>
            <a:r>
              <a:rPr lang="fi-FI" sz="1500">
                <a:solidFill>
                  <a:srgbClr val="FFFFFF"/>
                </a:solidFill>
                <a:latin typeface="Helvetica" charset="0"/>
                <a:cs typeface="Tahoma" charset="0"/>
              </a:rPr>
              <a:t>”</a:t>
            </a:r>
            <a:r>
              <a:rPr lang="fi-FI" sz="1500" i="1">
                <a:solidFill>
                  <a:srgbClr val="FFFFFF"/>
                </a:solidFill>
                <a:latin typeface="Helvetica" charset="0"/>
                <a:cs typeface="Tahoma" charset="0"/>
              </a:rPr>
              <a:t>Selama lebih dari 30 tahun, Konsep Pembangunan Berbasis IPTEK belum pernah dijabarkan dalam bentuk rencana konkret, konsisten dan terpadu. Bahkan, rencana yang ada pun belum dilaksanakan secara konsisten</a:t>
            </a:r>
            <a:r>
              <a:rPr lang="fi-FI" sz="1500">
                <a:solidFill>
                  <a:srgbClr val="FFFFFF"/>
                </a:solidFill>
                <a:latin typeface="Helvetica" charset="0"/>
                <a:cs typeface="Tahoma" charset="0"/>
              </a:rPr>
              <a:t>”</a:t>
            </a:r>
            <a:endParaRPr lang="en-US" sz="1500">
              <a:solidFill>
                <a:srgbClr val="FFFFFF"/>
              </a:solidFill>
              <a:cs typeface="Tahoma" charset="0"/>
            </a:endParaRPr>
          </a:p>
        </p:txBody>
      </p:sp>
      <p:pic>
        <p:nvPicPr>
          <p:cNvPr id="12295" name="Picture 5" descr="Boediono.jp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85800" y="2019300"/>
            <a:ext cx="1344613"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txBox="1">
            <a:spLocks/>
          </p:cNvSpPr>
          <p:nvPr/>
        </p:nvSpPr>
        <p:spPr bwMode="auto">
          <a:xfrm>
            <a:off x="685800" y="3543300"/>
            <a:ext cx="8534400" cy="838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923" tIns="48958" rIns="97923" bIns="48958"/>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spcBef>
                <a:spcPts val="638"/>
              </a:spcBef>
              <a:buFont typeface="Arial" charset="0"/>
              <a:buNone/>
            </a:pPr>
            <a:r>
              <a:rPr lang="fi-FI" sz="1400">
                <a:solidFill>
                  <a:srgbClr val="24149C"/>
                </a:solidFill>
                <a:latin typeface="Helvetica" charset="0"/>
                <a:cs typeface="Tahoma" charset="0"/>
              </a:rPr>
              <a:t>”</a:t>
            </a:r>
            <a:r>
              <a:rPr lang="fi-FI" sz="1400" i="1">
                <a:solidFill>
                  <a:srgbClr val="24149C"/>
                </a:solidFill>
                <a:latin typeface="Helvetica" charset="0"/>
                <a:cs typeface="Tahoma" charset="0"/>
              </a:rPr>
              <a:t>Selama lebih dari 30 tahun, Konsep Pembangunan Berbasis IPTEK belum pernah dijabarkan dalam bentuk rencana konkret, konsisten dan terpadu. Bahkan, rencana yang ada pun belum dilaksanakan secara konsisten</a:t>
            </a:r>
            <a:r>
              <a:rPr lang="fi-FI" sz="1400">
                <a:solidFill>
                  <a:srgbClr val="24149C"/>
                </a:solidFill>
                <a:latin typeface="Helvetica" charset="0"/>
                <a:cs typeface="Tahoma" charset="0"/>
              </a:rPr>
              <a:t>”</a:t>
            </a:r>
            <a:endParaRPr lang="en-US" sz="1400">
              <a:solidFill>
                <a:srgbClr val="24149C"/>
              </a:solidFill>
              <a:cs typeface="Tahoma" charset="0"/>
            </a:endParaRPr>
          </a:p>
        </p:txBody>
      </p:sp>
      <p:sp>
        <p:nvSpPr>
          <p:cNvPr id="12" name="Content Placeholder 2"/>
          <p:cNvSpPr txBox="1">
            <a:spLocks/>
          </p:cNvSpPr>
          <p:nvPr/>
        </p:nvSpPr>
        <p:spPr bwMode="auto">
          <a:xfrm>
            <a:off x="2743200" y="4457700"/>
            <a:ext cx="65182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923" tIns="48958" rIns="97923" bIns="48958"/>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spcBef>
                <a:spcPts val="638"/>
              </a:spcBef>
              <a:buFont typeface="Arial" charset="0"/>
              <a:buNone/>
            </a:pPr>
            <a:r>
              <a:rPr lang="fi-FI" sz="1200">
                <a:solidFill>
                  <a:srgbClr val="0070C0"/>
                </a:solidFill>
                <a:latin typeface="Helvetica" charset="0"/>
                <a:cs typeface="Tahoma" charset="0"/>
              </a:rPr>
              <a:t>Wapres Boediono pada pembukaan Seminar Nasional ”Paradigma Baru Pembangunan Nasional: Membangun Indonesia Masa Depan berbasis IPTEK”, Lemhannas, Rabu, 08 Mei 2013</a:t>
            </a:r>
            <a:endParaRPr lang="en-US" sz="1200">
              <a:solidFill>
                <a:srgbClr val="0070C0"/>
              </a:solidFill>
              <a:cs typeface="Tahoma"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2000"/>
                                        <p:tgtEl>
                                          <p:spTgt spid="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bg/>
                                          </p:spTgt>
                                        </p:tgtEl>
                                        <p:attrNameLst>
                                          <p:attrName>style.visibility</p:attrName>
                                        </p:attrNameLst>
                                      </p:cBhvr>
                                      <p:to>
                                        <p:strVal val="visible"/>
                                      </p:to>
                                    </p:set>
                                    <p:animEffect transition="in" filter="fade">
                                      <p:cBhvr>
                                        <p:cTn id="13" dur="2000"/>
                                        <p:tgtEl>
                                          <p:spTgt spid="10">
                                            <p:bg/>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2000"/>
                                        <p:tgtEl>
                                          <p:spTgt spid="10">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P spid="10" grpId="0" build="p" animBg="1"/>
      <p:bldP spid="1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45B4FEE-BE7F-1848-8854-1DCD83C2D791}" type="slidenum">
              <a:rPr lang="en-US">
                <a:solidFill>
                  <a:srgbClr val="FFFFFF"/>
                </a:solidFill>
                <a:latin typeface="Arial Black" charset="0"/>
                <a:cs typeface="Arial" charset="0"/>
              </a:rPr>
              <a:pPr eaLnBrk="1" hangingPunct="1"/>
              <a:t>9</a:t>
            </a:fld>
            <a:endParaRPr lang="en-US">
              <a:solidFill>
                <a:srgbClr val="FFFFFF"/>
              </a:solidFill>
              <a:latin typeface="Arial Black" charset="0"/>
              <a:cs typeface="Arial" charset="0"/>
            </a:endParaRPr>
          </a:p>
        </p:txBody>
      </p:sp>
      <p:sp>
        <p:nvSpPr>
          <p:cNvPr id="8" name="Content Placeholder 2"/>
          <p:cNvSpPr txBox="1">
            <a:spLocks/>
          </p:cNvSpPr>
          <p:nvPr/>
        </p:nvSpPr>
        <p:spPr bwMode="auto">
          <a:xfrm>
            <a:off x="2590800" y="4729163"/>
            <a:ext cx="67056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923" tIns="48958" rIns="97923" bIns="48958"/>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spcBef>
                <a:spcPts val="638"/>
              </a:spcBef>
              <a:buFont typeface="Arial" charset="0"/>
              <a:buNone/>
            </a:pPr>
            <a:r>
              <a:rPr lang="fi-FI" sz="1500">
                <a:solidFill>
                  <a:srgbClr val="FFFFFF"/>
                </a:solidFill>
                <a:latin typeface="Helvetica" charset="0"/>
                <a:cs typeface="Tahoma" charset="0"/>
              </a:rPr>
              <a:t>”</a:t>
            </a:r>
            <a:r>
              <a:rPr lang="fi-FI" sz="1500" i="1">
                <a:solidFill>
                  <a:srgbClr val="FFFFFF"/>
                </a:solidFill>
                <a:latin typeface="Helvetica" charset="0"/>
                <a:cs typeface="Tahoma" charset="0"/>
              </a:rPr>
              <a:t>Selama lebih dari 30 tahun, Konsep Pembangunan Berbasis IPTEK belum pernah dijabarkan dalam bentuk rencana konkret, konsisten dan terpadu. Bahkan, rencana yang ada pun belum dilaksanakan secara konsisten</a:t>
            </a:r>
            <a:r>
              <a:rPr lang="fi-FI" sz="1500">
                <a:solidFill>
                  <a:srgbClr val="FFFFFF"/>
                </a:solidFill>
                <a:latin typeface="Helvetica" charset="0"/>
                <a:cs typeface="Tahoma" charset="0"/>
              </a:rPr>
              <a:t>”</a:t>
            </a:r>
            <a:endParaRPr lang="en-US" sz="1500">
              <a:solidFill>
                <a:srgbClr val="FFFFFF"/>
              </a:solidFill>
              <a:cs typeface="Tahoma" charset="0"/>
            </a:endParaRPr>
          </a:p>
        </p:txBody>
      </p:sp>
      <p:sp>
        <p:nvSpPr>
          <p:cNvPr id="13316" name="Content Placeholder 2"/>
          <p:cNvSpPr>
            <a:spLocks noGrp="1"/>
          </p:cNvSpPr>
          <p:nvPr>
            <p:ph idx="1"/>
          </p:nvPr>
        </p:nvSpPr>
        <p:spPr>
          <a:xfrm>
            <a:off x="533400" y="4229100"/>
            <a:ext cx="8575675" cy="990600"/>
          </a:xfrm>
        </p:spPr>
        <p:txBody>
          <a:bodyPr/>
          <a:lstStyle/>
          <a:p>
            <a:pPr marL="0" indent="0" algn="just">
              <a:buFont typeface="Arial" charset="0"/>
              <a:buNone/>
            </a:pPr>
            <a:r>
              <a:rPr lang="tr-TR" sz="1700">
                <a:solidFill>
                  <a:srgbClr val="24149C"/>
                </a:solidFill>
                <a:latin typeface="Arial" charset="0"/>
              </a:rPr>
              <a:t>“</a:t>
            </a:r>
            <a:r>
              <a:rPr lang="tr-TR" sz="1700" i="1">
                <a:solidFill>
                  <a:srgbClr val="24149C"/>
                </a:solidFill>
                <a:latin typeface="Arial" charset="0"/>
              </a:rPr>
              <a:t>Rencana pembangunan iptek belum terpadu dalam bentuk sasaran pokok dan langkah pencapaian. Rencana masih kompilasi dan daftar langkah yang berdiri sendiri-sendiri</a:t>
            </a:r>
            <a:r>
              <a:rPr lang="tr-TR" sz="1700">
                <a:solidFill>
                  <a:srgbClr val="24149C"/>
                </a:solidFill>
                <a:latin typeface="Arial" charset="0"/>
              </a:rPr>
              <a:t>”</a:t>
            </a:r>
            <a:endParaRPr lang="en-US" sz="1700">
              <a:solidFill>
                <a:srgbClr val="24149C"/>
              </a:solidFill>
              <a:latin typeface="Arial" charset="0"/>
            </a:endParaRPr>
          </a:p>
        </p:txBody>
      </p:sp>
      <p:sp>
        <p:nvSpPr>
          <p:cNvPr id="13317" name="Title 1"/>
          <p:cNvSpPr>
            <a:spLocks noGrp="1"/>
          </p:cNvSpPr>
          <p:nvPr>
            <p:ph type="title"/>
          </p:nvPr>
        </p:nvSpPr>
        <p:spPr>
          <a:xfrm>
            <a:off x="479425" y="517525"/>
            <a:ext cx="8642350" cy="703263"/>
          </a:xfrm>
        </p:spPr>
        <p:txBody>
          <a:bodyPr/>
          <a:lstStyle/>
          <a:p>
            <a:pPr defTabSz="977900"/>
            <a:r>
              <a:rPr lang="en-US">
                <a:latin typeface="Arial" charset="0"/>
              </a:rPr>
              <a:t>Kritik </a:t>
            </a:r>
            <a:r>
              <a:rPr lang="en-US" i="1">
                <a:solidFill>
                  <a:srgbClr val="FF0000"/>
                </a:solidFill>
                <a:latin typeface="Arial" charset="0"/>
              </a:rPr>
              <a:t>Wakil Presiden</a:t>
            </a:r>
          </a:p>
        </p:txBody>
      </p:sp>
      <p:graphicFrame>
        <p:nvGraphicFramePr>
          <p:cNvPr id="19" name="Diagram 18"/>
          <p:cNvGraphicFramePr/>
          <p:nvPr/>
        </p:nvGraphicFramePr>
        <p:xfrm>
          <a:off x="609600" y="2603341"/>
          <a:ext cx="3875008" cy="1778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 name="Picture 19" descr="roadmap.jpg"/>
          <p:cNvPicPr>
            <a:picLocks noChangeAspect="1"/>
          </p:cNvPicPr>
          <p:nvPr/>
        </p:nvPicPr>
        <p:blipFill>
          <a:blip r:embed="rId7">
            <a:extLst/>
          </a:blip>
          <a:stretch>
            <a:fillRect/>
          </a:stretch>
        </p:blipFill>
        <p:spPr>
          <a:xfrm>
            <a:off x="4876800" y="1257300"/>
            <a:ext cx="4114800"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cdb2004198l">
  <a:themeElements>
    <a:clrScheme name="Office Theme 2">
      <a:dk1>
        <a:srgbClr val="000000"/>
      </a:dk1>
      <a:lt1>
        <a:srgbClr val="FFFFFF"/>
      </a:lt1>
      <a:dk2>
        <a:srgbClr val="003366"/>
      </a:dk2>
      <a:lt2>
        <a:srgbClr val="C0C0C0"/>
      </a:lt2>
      <a:accent1>
        <a:srgbClr val="2F8B7E"/>
      </a:accent1>
      <a:accent2>
        <a:srgbClr val="D3703F"/>
      </a:accent2>
      <a:accent3>
        <a:srgbClr val="FFFFFF"/>
      </a:accent3>
      <a:accent4>
        <a:srgbClr val="000000"/>
      </a:accent4>
      <a:accent5>
        <a:srgbClr val="ADC4C0"/>
      </a:accent5>
      <a:accent6>
        <a:srgbClr val="BF6538"/>
      </a:accent6>
      <a:hlink>
        <a:srgbClr val="1A50B2"/>
      </a:hlink>
      <a:folHlink>
        <a:srgbClr val="855ADA"/>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3366"/>
        </a:dk2>
        <a:lt2>
          <a:srgbClr val="C0C0C0"/>
        </a:lt2>
        <a:accent1>
          <a:srgbClr val="1E78CA"/>
        </a:accent1>
        <a:accent2>
          <a:srgbClr val="93C052"/>
        </a:accent2>
        <a:accent3>
          <a:srgbClr val="FFFFFF"/>
        </a:accent3>
        <a:accent4>
          <a:srgbClr val="000000"/>
        </a:accent4>
        <a:accent5>
          <a:srgbClr val="ABBEE1"/>
        </a:accent5>
        <a:accent6>
          <a:srgbClr val="85AE49"/>
        </a:accent6>
        <a:hlink>
          <a:srgbClr val="FF9933"/>
        </a:hlink>
        <a:folHlink>
          <a:srgbClr val="855ADA"/>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3366"/>
        </a:dk2>
        <a:lt2>
          <a:srgbClr val="C0C0C0"/>
        </a:lt2>
        <a:accent1>
          <a:srgbClr val="2F8B7E"/>
        </a:accent1>
        <a:accent2>
          <a:srgbClr val="D3703F"/>
        </a:accent2>
        <a:accent3>
          <a:srgbClr val="FFFFFF"/>
        </a:accent3>
        <a:accent4>
          <a:srgbClr val="000000"/>
        </a:accent4>
        <a:accent5>
          <a:srgbClr val="ADC4C0"/>
        </a:accent5>
        <a:accent6>
          <a:srgbClr val="BF6538"/>
        </a:accent6>
        <a:hlink>
          <a:srgbClr val="1A50B2"/>
        </a:hlink>
        <a:folHlink>
          <a:srgbClr val="855ADA"/>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480048"/>
        </a:dk2>
        <a:lt2>
          <a:srgbClr val="C0C0C0"/>
        </a:lt2>
        <a:accent1>
          <a:srgbClr val="BA2222"/>
        </a:accent1>
        <a:accent2>
          <a:srgbClr val="419FC1"/>
        </a:accent2>
        <a:accent3>
          <a:srgbClr val="FFFFFF"/>
        </a:accent3>
        <a:accent4>
          <a:srgbClr val="000000"/>
        </a:accent4>
        <a:accent5>
          <a:srgbClr val="D9ABAB"/>
        </a:accent5>
        <a:accent6>
          <a:srgbClr val="3A90AF"/>
        </a:accent6>
        <a:hlink>
          <a:srgbClr val="0066CC"/>
        </a:hlink>
        <a:folHlink>
          <a:srgbClr val="66A44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cdb2004198l</Template>
  <TotalTime>6345</TotalTime>
  <Words>1736</Words>
  <Application>Microsoft Office PowerPoint</Application>
  <PresentationFormat>Custom</PresentationFormat>
  <Paragraphs>486</Paragraphs>
  <Slides>34</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cdb2004198l</vt:lpstr>
      <vt:lpstr>Image</vt:lpstr>
      <vt:lpstr>INSTITUT PERTANIAN BOGOR</vt:lpstr>
      <vt:lpstr>SISTEMATIKA</vt:lpstr>
      <vt:lpstr>1. PENDAHULUAN</vt:lpstr>
      <vt:lpstr>Belanja Litbang Dunia</vt:lpstr>
      <vt:lpstr>Perbandingan Jumlah PENELITI di ASEAN</vt:lpstr>
      <vt:lpstr>Perbandingan Jumlah PATENT Internasional</vt:lpstr>
      <vt:lpstr>Jumlah PUBLIKASI ilmia</vt:lpstr>
      <vt:lpstr>PowerPoint Presentation</vt:lpstr>
      <vt:lpstr>Kritik Wakil Presiden</vt:lpstr>
      <vt:lpstr>PowerPoint Presentation</vt:lpstr>
      <vt:lpstr>Kritik Wakil Presiden</vt:lpstr>
      <vt:lpstr>DAYA SAING INDONESIA</vt:lpstr>
      <vt:lpstr>DAYA SAING INDONESIA 2014</vt:lpstr>
      <vt:lpstr>2. KOMERSIALISASI IPTEK</vt:lpstr>
      <vt:lpstr>SURVEY “NASIB” 510 INOVASI PROSPEKTIF BIC</vt:lpstr>
      <vt:lpstr>INTERMEDIASI 510 INOVASI PROSPEKTIF BIC</vt:lpstr>
      <vt:lpstr>LEMBAGA YANG MENDOMINASI</vt:lpstr>
      <vt:lpstr>LEMBAGA YANG MENDOMINASI</vt:lpstr>
      <vt:lpstr>3. PERAN PERGURUAN TINGGI</vt:lpstr>
      <vt:lpstr>UU 18/2002:</vt:lpstr>
      <vt:lpstr>UU 18/2002:</vt:lpstr>
      <vt:lpstr>CORE BUSINESS PROCESS PENDIDIKAN TINGGI</vt:lpstr>
      <vt:lpstr>Penataan Kelembagaan berbasis Tingkat Kesiapan Teknologi (TKT)</vt:lpstr>
      <vt:lpstr>PERGURUAN TINGGI</vt:lpstr>
      <vt:lpstr>LEMBAGA RISET PEMERINTAH</vt:lpstr>
      <vt:lpstr>LACK OF INTERNATIONAL PUBLICATION</vt:lpstr>
      <vt:lpstr>LACK OF INTERNATIONAL PUBLICATION</vt:lpstr>
      <vt:lpstr>PEMETAAN KEMAMPUAN RISET PERGURUAN TINGGI</vt:lpstr>
      <vt:lpstr>PEMETAAN KEMAMPUAN PENELITAN PT</vt:lpstr>
      <vt:lpstr>4. PENUTUP</vt:lpstr>
      <vt:lpstr>Inovasi: Dari SDM hingga Daya Saing</vt:lpstr>
      <vt:lpstr>PERAN STP DALAM PROSES INOVASI</vt:lpstr>
      <vt:lpstr>USULAN PROGRAM FORUM A-B-G-C</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LENOVO2012-02</dc:creator>
  <cp:lastModifiedBy>esterdinasihombing</cp:lastModifiedBy>
  <cp:revision>200</cp:revision>
  <dcterms:created xsi:type="dcterms:W3CDTF">2013-04-29T14:13:46Z</dcterms:created>
  <dcterms:modified xsi:type="dcterms:W3CDTF">2015-03-19T09:41:31Z</dcterms:modified>
</cp:coreProperties>
</file>