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28" r:id="rId1"/>
    <p:sldMasterId id="2147484261" r:id="rId2"/>
    <p:sldMasterId id="2147483691" r:id="rId3"/>
    <p:sldMasterId id="2147484274" r:id="rId4"/>
    <p:sldMasterId id="2147484343" r:id="rId5"/>
    <p:sldMasterId id="2147485618" r:id="rId6"/>
    <p:sldMasterId id="2147485632" r:id="rId7"/>
    <p:sldMasterId id="2147485646" r:id="rId8"/>
    <p:sldMasterId id="2147485660" r:id="rId9"/>
    <p:sldMasterId id="2147485674" r:id="rId10"/>
    <p:sldMasterId id="2147485687" r:id="rId11"/>
    <p:sldMasterId id="2147485700" r:id="rId12"/>
    <p:sldMasterId id="2147485714" r:id="rId13"/>
    <p:sldMasterId id="2147485727" r:id="rId14"/>
    <p:sldMasterId id="2147485740" r:id="rId15"/>
    <p:sldMasterId id="2147485754" r:id="rId16"/>
    <p:sldMasterId id="2147485810" r:id="rId17"/>
  </p:sldMasterIdLst>
  <p:notesMasterIdLst>
    <p:notesMasterId r:id="rId41"/>
  </p:notesMasterIdLst>
  <p:handoutMasterIdLst>
    <p:handoutMasterId r:id="rId42"/>
  </p:handoutMasterIdLst>
  <p:sldIdLst>
    <p:sldId id="2018" r:id="rId18"/>
    <p:sldId id="1975" r:id="rId19"/>
    <p:sldId id="1935" r:id="rId20"/>
    <p:sldId id="2100" r:id="rId21"/>
    <p:sldId id="2098" r:id="rId22"/>
    <p:sldId id="2118" r:id="rId23"/>
    <p:sldId id="2097" r:id="rId24"/>
    <p:sldId id="2121" r:id="rId25"/>
    <p:sldId id="2122" r:id="rId26"/>
    <p:sldId id="2123" r:id="rId27"/>
    <p:sldId id="2124" r:id="rId28"/>
    <p:sldId id="2116" r:id="rId29"/>
    <p:sldId id="2099" r:id="rId30"/>
    <p:sldId id="2127" r:id="rId31"/>
    <p:sldId id="2044" r:id="rId32"/>
    <p:sldId id="2126" r:id="rId33"/>
    <p:sldId id="2108" r:id="rId34"/>
    <p:sldId id="2109" r:id="rId35"/>
    <p:sldId id="2107" r:id="rId36"/>
    <p:sldId id="2105" r:id="rId37"/>
    <p:sldId id="2106" r:id="rId38"/>
    <p:sldId id="2125" r:id="rId39"/>
    <p:sldId id="2000" r:id="rId40"/>
  </p:sldIdLst>
  <p:sldSz cx="9906000" cy="6858000" type="A4"/>
  <p:notesSz cx="7099300" cy="10234613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504422" indent="-4758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1010432" indent="-967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516439" indent="-14593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2022449" indent="-19510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4177" algn="l" defTabSz="913671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1011" algn="l" defTabSz="913671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197847" algn="l" defTabSz="913671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4682" algn="l" defTabSz="913671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CC3300"/>
    <a:srgbClr val="F17713"/>
    <a:srgbClr val="F7A429"/>
    <a:srgbClr val="6893C6"/>
    <a:srgbClr val="F17BE0"/>
    <a:srgbClr val="F0743C"/>
    <a:srgbClr val="DA995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5" autoAdjust="0"/>
    <p:restoredTop sz="99467" autoAdjust="0"/>
  </p:normalViewPr>
  <p:slideViewPr>
    <p:cSldViewPr snapToObjects="1">
      <p:cViewPr>
        <p:scale>
          <a:sx n="68" d="100"/>
          <a:sy n="68" d="100"/>
        </p:scale>
        <p:origin x="-1224" y="-114"/>
      </p:cViewPr>
      <p:guideLst>
        <p:guide orient="horz" pos="4294"/>
        <p:guide pos="3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98" y="2886"/>
      </p:cViewPr>
      <p:guideLst>
        <p:guide orient="horz" pos="317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Global Index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Sheet1!$A$2:$A$211</c:f>
              <c:strCache>
                <c:ptCount val="210"/>
                <c:pt idx="0">
                  <c:v>7-Jan-11</c:v>
                </c:pt>
                <c:pt idx="1">
                  <c:v>14-Jan-11</c:v>
                </c:pt>
                <c:pt idx="2">
                  <c:v>21-Jan-11</c:v>
                </c:pt>
                <c:pt idx="3">
                  <c:v>28-Jan-11</c:v>
                </c:pt>
                <c:pt idx="4">
                  <c:v>2-Feb-11</c:v>
                </c:pt>
                <c:pt idx="5">
                  <c:v>11-Feb-11</c:v>
                </c:pt>
                <c:pt idx="6">
                  <c:v>18-Feb-11</c:v>
                </c:pt>
                <c:pt idx="7">
                  <c:v>25-Feb-11</c:v>
                </c:pt>
                <c:pt idx="8">
                  <c:v>4-Mar-11</c:v>
                </c:pt>
                <c:pt idx="9">
                  <c:v>11-Mar-11</c:v>
                </c:pt>
                <c:pt idx="10">
                  <c:v>18-Mar-11</c:v>
                </c:pt>
                <c:pt idx="11">
                  <c:v>25-Mar-11</c:v>
                </c:pt>
                <c:pt idx="12">
                  <c:v>1-Apr-11</c:v>
                </c:pt>
                <c:pt idx="13">
                  <c:v>8-Apr-11</c:v>
                </c:pt>
                <c:pt idx="14">
                  <c:v>15-Apr-11</c:v>
                </c:pt>
                <c:pt idx="15">
                  <c:v>21-Apr-11</c:v>
                </c:pt>
                <c:pt idx="16">
                  <c:v>29-Apr-11</c:v>
                </c:pt>
                <c:pt idx="17">
                  <c:v>6-Mei-11</c:v>
                </c:pt>
                <c:pt idx="18">
                  <c:v>13-Mei-11</c:v>
                </c:pt>
                <c:pt idx="19">
                  <c:v>20-Mei-11</c:v>
                </c:pt>
                <c:pt idx="20">
                  <c:v>27-Mei-11</c:v>
                </c:pt>
                <c:pt idx="21">
                  <c:v>3-Juni-11</c:v>
                </c:pt>
                <c:pt idx="22">
                  <c:v>10-Juni-11</c:v>
                </c:pt>
                <c:pt idx="23">
                  <c:v>17-Juni-11</c:v>
                </c:pt>
                <c:pt idx="24">
                  <c:v>24-Juni 11</c:v>
                </c:pt>
                <c:pt idx="25">
                  <c:v>01- juli-11</c:v>
                </c:pt>
                <c:pt idx="26">
                  <c:v>08-juli-11</c:v>
                </c:pt>
                <c:pt idx="27">
                  <c:v>15-Jul-11</c:v>
                </c:pt>
                <c:pt idx="28">
                  <c:v>22-Jul-11</c:v>
                </c:pt>
                <c:pt idx="29">
                  <c:v>29-Jul-11</c:v>
                </c:pt>
                <c:pt idx="30">
                  <c:v>5-Aug-11</c:v>
                </c:pt>
                <c:pt idx="31">
                  <c:v>12-Aug-11</c:v>
                </c:pt>
                <c:pt idx="32">
                  <c:v>19-Aug-11</c:v>
                </c:pt>
                <c:pt idx="33">
                  <c:v>26-Aug-11</c:v>
                </c:pt>
                <c:pt idx="34">
                  <c:v>2-Sep-11</c:v>
                </c:pt>
                <c:pt idx="35">
                  <c:v>9-Sep-11</c:v>
                </c:pt>
                <c:pt idx="36">
                  <c:v>16-Sep-11</c:v>
                </c:pt>
                <c:pt idx="37">
                  <c:v>23-Sep-11</c:v>
                </c:pt>
                <c:pt idx="38">
                  <c:v>30-Sep-11</c:v>
                </c:pt>
                <c:pt idx="39">
                  <c:v>7-Oct-11</c:v>
                </c:pt>
                <c:pt idx="40">
                  <c:v>14-Oct-11</c:v>
                </c:pt>
                <c:pt idx="41">
                  <c:v>21-Oct-11</c:v>
                </c:pt>
                <c:pt idx="42">
                  <c:v>28-Oct-11</c:v>
                </c:pt>
                <c:pt idx="43">
                  <c:v>4-Nov-11</c:v>
                </c:pt>
                <c:pt idx="44">
                  <c:v>11-Nov-11</c:v>
                </c:pt>
                <c:pt idx="45">
                  <c:v>18-Nov-11</c:v>
                </c:pt>
                <c:pt idx="46">
                  <c:v>25-Nov-11</c:v>
                </c:pt>
                <c:pt idx="47">
                  <c:v>2-Dec-11</c:v>
                </c:pt>
                <c:pt idx="48">
                  <c:v>9-Dec-11</c:v>
                </c:pt>
                <c:pt idx="49">
                  <c:v>16-Dec-11</c:v>
                </c:pt>
                <c:pt idx="50">
                  <c:v>23-Dec-11</c:v>
                </c:pt>
                <c:pt idx="51">
                  <c:v>6-Jan-12</c:v>
                </c:pt>
                <c:pt idx="52">
                  <c:v>13-Jan-12</c:v>
                </c:pt>
                <c:pt idx="53">
                  <c:v>20-Jan-12</c:v>
                </c:pt>
                <c:pt idx="54">
                  <c:v>27-Jan-12</c:v>
                </c:pt>
                <c:pt idx="55">
                  <c:v>3-Feb-12</c:v>
                </c:pt>
                <c:pt idx="56">
                  <c:v>10-Feb-12</c:v>
                </c:pt>
                <c:pt idx="57">
                  <c:v>17-Feb-12</c:v>
                </c:pt>
                <c:pt idx="58">
                  <c:v>24-Feb-12</c:v>
                </c:pt>
                <c:pt idx="59">
                  <c:v>02-Mar-12</c:v>
                </c:pt>
                <c:pt idx="60">
                  <c:v>09-Mar-12</c:v>
                </c:pt>
                <c:pt idx="61">
                  <c:v>16-Mar-12</c:v>
                </c:pt>
                <c:pt idx="62">
                  <c:v>23-Mar-12</c:v>
                </c:pt>
                <c:pt idx="63">
                  <c:v>30-Mar-12</c:v>
                </c:pt>
                <c:pt idx="64">
                  <c:v>5-Apr-12</c:v>
                </c:pt>
                <c:pt idx="65">
                  <c:v>13-Apr-12</c:v>
                </c:pt>
                <c:pt idx="66">
                  <c:v>20-Apr-12</c:v>
                </c:pt>
                <c:pt idx="67">
                  <c:v>27-Apr-12</c:v>
                </c:pt>
                <c:pt idx="68">
                  <c:v>04-May-12</c:v>
                </c:pt>
                <c:pt idx="69">
                  <c:v>11-May-12</c:v>
                </c:pt>
                <c:pt idx="70">
                  <c:v>18-May-12</c:v>
                </c:pt>
                <c:pt idx="71">
                  <c:v>25-May-12</c:v>
                </c:pt>
                <c:pt idx="72">
                  <c:v>01-Jun-12</c:v>
                </c:pt>
                <c:pt idx="73">
                  <c:v>08-Jun-12</c:v>
                </c:pt>
                <c:pt idx="74">
                  <c:v>15-Jun-12</c:v>
                </c:pt>
                <c:pt idx="75">
                  <c:v>22-Jun-12</c:v>
                </c:pt>
                <c:pt idx="76">
                  <c:v>29-Jun-12</c:v>
                </c:pt>
                <c:pt idx="77">
                  <c:v>06-Jul-12</c:v>
                </c:pt>
                <c:pt idx="78">
                  <c:v>13-Jul-12</c:v>
                </c:pt>
                <c:pt idx="79">
                  <c:v>20-Jul-12</c:v>
                </c:pt>
                <c:pt idx="80">
                  <c:v>27-Jul-12</c:v>
                </c:pt>
                <c:pt idx="81">
                  <c:v>03-Aug-12</c:v>
                </c:pt>
                <c:pt idx="82">
                  <c:v>10-Aug-12</c:v>
                </c:pt>
                <c:pt idx="83">
                  <c:v>17-Aug-12</c:v>
                </c:pt>
                <c:pt idx="84">
                  <c:v>24-Aug-12</c:v>
                </c:pt>
                <c:pt idx="85">
                  <c:v>31-Aug-12</c:v>
                </c:pt>
                <c:pt idx="86">
                  <c:v>07-Sep-12</c:v>
                </c:pt>
                <c:pt idx="87">
                  <c:v>14-Sep-12</c:v>
                </c:pt>
                <c:pt idx="88">
                  <c:v>21-Sep-12</c:v>
                </c:pt>
                <c:pt idx="89">
                  <c:v>28-Sep-12</c:v>
                </c:pt>
                <c:pt idx="90">
                  <c:v>05-Oct-12</c:v>
                </c:pt>
                <c:pt idx="91">
                  <c:v>12-Oct-12</c:v>
                </c:pt>
                <c:pt idx="92">
                  <c:v>19-Oct-12</c:v>
                </c:pt>
                <c:pt idx="93">
                  <c:v>26-Oct-12</c:v>
                </c:pt>
                <c:pt idx="94">
                  <c:v>5-Nov-12</c:v>
                </c:pt>
                <c:pt idx="95">
                  <c:v>9-Nov-12</c:v>
                </c:pt>
                <c:pt idx="96">
                  <c:v>16-Nov-12</c:v>
                </c:pt>
                <c:pt idx="97">
                  <c:v>23-Nov-12</c:v>
                </c:pt>
                <c:pt idx="98">
                  <c:v>30-Nov-12</c:v>
                </c:pt>
                <c:pt idx="99">
                  <c:v>7-Dec-12</c:v>
                </c:pt>
                <c:pt idx="100">
                  <c:v>14-Dec-12</c:v>
                </c:pt>
                <c:pt idx="101">
                  <c:v>21-Dec-12</c:v>
                </c:pt>
                <c:pt idx="102">
                  <c:v>28-Dec-12</c:v>
                </c:pt>
                <c:pt idx="103">
                  <c:v>4-Jan-13</c:v>
                </c:pt>
                <c:pt idx="104">
                  <c:v>11-Jan-13</c:v>
                </c:pt>
                <c:pt idx="105">
                  <c:v>18-Jan-13</c:v>
                </c:pt>
                <c:pt idx="106">
                  <c:v>25-Jan-13</c:v>
                </c:pt>
                <c:pt idx="107">
                  <c:v>1-Feb-13</c:v>
                </c:pt>
                <c:pt idx="108">
                  <c:v>8-Feb-13</c:v>
                </c:pt>
                <c:pt idx="109">
                  <c:v>15-Feb-13</c:v>
                </c:pt>
                <c:pt idx="110">
                  <c:v>22-Feb-13</c:v>
                </c:pt>
                <c:pt idx="111">
                  <c:v>1-Mar-13</c:v>
                </c:pt>
                <c:pt idx="112">
                  <c:v>8-Mar-13</c:v>
                </c:pt>
                <c:pt idx="113">
                  <c:v>15-Mar-13</c:v>
                </c:pt>
                <c:pt idx="114">
                  <c:v>22-Mar-13</c:v>
                </c:pt>
                <c:pt idx="115">
                  <c:v>28-Mar-13</c:v>
                </c:pt>
                <c:pt idx="116">
                  <c:v>5-Apr-13</c:v>
                </c:pt>
                <c:pt idx="117">
                  <c:v>12-Apr-13</c:v>
                </c:pt>
                <c:pt idx="118">
                  <c:v>19-Apr-13</c:v>
                </c:pt>
                <c:pt idx="119">
                  <c:v>26-Apr-13</c:v>
                </c:pt>
                <c:pt idx="120">
                  <c:v>3-May-13</c:v>
                </c:pt>
                <c:pt idx="121">
                  <c:v>10-May-13</c:v>
                </c:pt>
                <c:pt idx="122">
                  <c:v>17-May-13</c:v>
                </c:pt>
                <c:pt idx="123">
                  <c:v>24-May-13</c:v>
                </c:pt>
                <c:pt idx="124">
                  <c:v>31-May-13</c:v>
                </c:pt>
                <c:pt idx="125">
                  <c:v>7-Jun-13</c:v>
                </c:pt>
                <c:pt idx="126">
                  <c:v>14-Jun-13</c:v>
                </c:pt>
                <c:pt idx="127">
                  <c:v>21-Jun-13</c:v>
                </c:pt>
                <c:pt idx="128">
                  <c:v>28-Jun-13</c:v>
                </c:pt>
                <c:pt idx="129">
                  <c:v>5-Jul-13</c:v>
                </c:pt>
                <c:pt idx="130">
                  <c:v>12-Jul-13</c:v>
                </c:pt>
                <c:pt idx="131">
                  <c:v>19-Jul-13</c:v>
                </c:pt>
                <c:pt idx="132">
                  <c:v>26-Jul-13</c:v>
                </c:pt>
                <c:pt idx="133">
                  <c:v>2-Aug-13</c:v>
                </c:pt>
                <c:pt idx="134">
                  <c:v>7-Aug-13</c:v>
                </c:pt>
                <c:pt idx="135">
                  <c:v>16-Aug-13</c:v>
                </c:pt>
                <c:pt idx="136">
                  <c:v>23-Aug-13</c:v>
                </c:pt>
                <c:pt idx="137">
                  <c:v>30-Aug-13</c:v>
                </c:pt>
                <c:pt idx="138">
                  <c:v>6-Sep-13</c:v>
                </c:pt>
                <c:pt idx="139">
                  <c:v>13-Sep-13</c:v>
                </c:pt>
                <c:pt idx="140">
                  <c:v>20-Sep-13</c:v>
                </c:pt>
                <c:pt idx="141">
                  <c:v>27-Sep-13</c:v>
                </c:pt>
                <c:pt idx="142">
                  <c:v>4-Oct-13</c:v>
                </c:pt>
                <c:pt idx="143">
                  <c:v>11-Oct-13</c:v>
                </c:pt>
                <c:pt idx="144">
                  <c:v>18-Oct-13</c:v>
                </c:pt>
                <c:pt idx="145">
                  <c:v>25-Oct-13</c:v>
                </c:pt>
                <c:pt idx="146">
                  <c:v>1-Nov-13</c:v>
                </c:pt>
                <c:pt idx="147">
                  <c:v>8-Nov-13</c:v>
                </c:pt>
                <c:pt idx="148">
                  <c:v>15-Nov-13</c:v>
                </c:pt>
                <c:pt idx="149">
                  <c:v>22-Nov-13</c:v>
                </c:pt>
                <c:pt idx="150">
                  <c:v>29-Nov-13</c:v>
                </c:pt>
                <c:pt idx="151">
                  <c:v>6-Dec-13</c:v>
                </c:pt>
                <c:pt idx="152">
                  <c:v>13-Dec-13</c:v>
                </c:pt>
                <c:pt idx="153">
                  <c:v>20-Dec-13</c:v>
                </c:pt>
                <c:pt idx="154">
                  <c:v>27-Dec-13</c:v>
                </c:pt>
                <c:pt idx="155">
                  <c:v>3-Jan-14</c:v>
                </c:pt>
                <c:pt idx="156">
                  <c:v>10-Jan-14</c:v>
                </c:pt>
                <c:pt idx="157">
                  <c:v>17-Jan-14</c:v>
                </c:pt>
                <c:pt idx="158">
                  <c:v>24-Jan-14</c:v>
                </c:pt>
                <c:pt idx="159">
                  <c:v>30-Jan-14</c:v>
                </c:pt>
                <c:pt idx="160">
                  <c:v>7-Feb-14</c:v>
                </c:pt>
                <c:pt idx="161">
                  <c:v>14-Feb-14</c:v>
                </c:pt>
                <c:pt idx="162">
                  <c:v>21-Feb-14</c:v>
                </c:pt>
                <c:pt idx="163">
                  <c:v>28-Feb-14</c:v>
                </c:pt>
                <c:pt idx="164">
                  <c:v>7-Mar-14</c:v>
                </c:pt>
                <c:pt idx="165">
                  <c:v>14-Mar-14</c:v>
                </c:pt>
                <c:pt idx="166">
                  <c:v>21-Mar-14</c:v>
                </c:pt>
                <c:pt idx="167">
                  <c:v>28-Mar-14</c:v>
                </c:pt>
                <c:pt idx="168">
                  <c:v>4-Apr-14</c:v>
                </c:pt>
                <c:pt idx="169">
                  <c:v>11-Apr-14</c:v>
                </c:pt>
                <c:pt idx="170">
                  <c:v>17-Apr-14</c:v>
                </c:pt>
                <c:pt idx="171">
                  <c:v>25-Apr-14</c:v>
                </c:pt>
                <c:pt idx="172">
                  <c:v>2-May-14</c:v>
                </c:pt>
                <c:pt idx="173">
                  <c:v>9-May-14</c:v>
                </c:pt>
                <c:pt idx="174">
                  <c:v>16-May-14</c:v>
                </c:pt>
                <c:pt idx="175">
                  <c:v>23-May-14</c:v>
                </c:pt>
                <c:pt idx="176">
                  <c:v>30-May-14</c:v>
                </c:pt>
                <c:pt idx="177">
                  <c:v>6-Jun-14</c:v>
                </c:pt>
                <c:pt idx="178">
                  <c:v>13-Jun-14</c:v>
                </c:pt>
                <c:pt idx="179">
                  <c:v>20-Jun-14</c:v>
                </c:pt>
                <c:pt idx="180">
                  <c:v>27-Jun-14</c:v>
                </c:pt>
                <c:pt idx="181">
                  <c:v>4-Jul-14</c:v>
                </c:pt>
                <c:pt idx="182">
                  <c:v>11-Jul-14</c:v>
                </c:pt>
                <c:pt idx="183">
                  <c:v>18-Jul-14</c:v>
                </c:pt>
                <c:pt idx="184">
                  <c:v>25-Jul-14</c:v>
                </c:pt>
                <c:pt idx="185">
                  <c:v>1-Aug-14</c:v>
                </c:pt>
                <c:pt idx="186">
                  <c:v>8-Aug-14</c:v>
                </c:pt>
                <c:pt idx="187">
                  <c:v>15-Aug-14</c:v>
                </c:pt>
                <c:pt idx="188">
                  <c:v>22-Aug-14</c:v>
                </c:pt>
                <c:pt idx="189">
                  <c:v>29-Aug-14</c:v>
                </c:pt>
                <c:pt idx="190">
                  <c:v>5-Sep-14</c:v>
                </c:pt>
                <c:pt idx="191">
                  <c:v>12-Sep-14</c:v>
                </c:pt>
                <c:pt idx="192">
                  <c:v>19-Sep-14</c:v>
                </c:pt>
                <c:pt idx="193">
                  <c:v>26-Sep-14</c:v>
                </c:pt>
                <c:pt idx="194">
                  <c:v>3-Oct-14</c:v>
                </c:pt>
                <c:pt idx="195">
                  <c:v>10-Oct-14</c:v>
                </c:pt>
                <c:pt idx="196">
                  <c:v>17-Oct-14</c:v>
                </c:pt>
                <c:pt idx="197">
                  <c:v>23-Oct-14</c:v>
                </c:pt>
                <c:pt idx="198">
                  <c:v>31-Oct-14</c:v>
                </c:pt>
                <c:pt idx="199">
                  <c:v>7-Nov-14</c:v>
                </c:pt>
                <c:pt idx="200">
                  <c:v>14-Nov-14</c:v>
                </c:pt>
                <c:pt idx="201">
                  <c:v>21-Nov-14</c:v>
                </c:pt>
                <c:pt idx="202">
                  <c:v>28-Nov-14</c:v>
                </c:pt>
                <c:pt idx="203">
                  <c:v>5-Dec-14</c:v>
                </c:pt>
                <c:pt idx="204">
                  <c:v>12-Dec-14</c:v>
                </c:pt>
                <c:pt idx="205">
                  <c:v>19-Dec-14</c:v>
                </c:pt>
                <c:pt idx="206">
                  <c:v>24-Dec-14</c:v>
                </c:pt>
                <c:pt idx="207">
                  <c:v>30-Dec-14</c:v>
                </c:pt>
                <c:pt idx="208">
                  <c:v>2-Jan-14</c:v>
                </c:pt>
                <c:pt idx="209">
                  <c:v>7-Jan-14</c:v>
                </c:pt>
              </c:strCache>
            </c:strRef>
          </c:cat>
          <c:val>
            <c:numRef>
              <c:f>Sheet1!$B$2:$B$211</c:f>
              <c:numCache>
                <c:formatCode>General</c:formatCode>
                <c:ptCount val="210"/>
                <c:pt idx="0">
                  <c:v>129.5</c:v>
                </c:pt>
                <c:pt idx="1">
                  <c:v>136.30000000000001</c:v>
                </c:pt>
                <c:pt idx="2">
                  <c:v>130.77000000000001</c:v>
                </c:pt>
                <c:pt idx="3">
                  <c:v>122.98</c:v>
                </c:pt>
                <c:pt idx="4">
                  <c:v>127.43</c:v>
                </c:pt>
                <c:pt idx="5">
                  <c:v>122.46</c:v>
                </c:pt>
                <c:pt idx="6">
                  <c:v>126.64</c:v>
                </c:pt>
                <c:pt idx="7">
                  <c:v>131.71</c:v>
                </c:pt>
                <c:pt idx="8">
                  <c:v>129.47999999999999</c:v>
                </c:pt>
                <c:pt idx="9">
                  <c:v>129.6</c:v>
                </c:pt>
                <c:pt idx="10">
                  <c:v>123.29</c:v>
                </c:pt>
                <c:pt idx="11">
                  <c:v>123.89</c:v>
                </c:pt>
                <c:pt idx="12">
                  <c:v>121.13</c:v>
                </c:pt>
                <c:pt idx="13">
                  <c:v>123.29</c:v>
                </c:pt>
                <c:pt idx="14">
                  <c:v>123.12</c:v>
                </c:pt>
                <c:pt idx="15">
                  <c:v>122.26</c:v>
                </c:pt>
                <c:pt idx="16">
                  <c:v>122.15</c:v>
                </c:pt>
                <c:pt idx="17">
                  <c:v>119.43</c:v>
                </c:pt>
                <c:pt idx="18">
                  <c:v>118.74</c:v>
                </c:pt>
                <c:pt idx="19">
                  <c:v>116.8</c:v>
                </c:pt>
                <c:pt idx="20">
                  <c:v>119.47</c:v>
                </c:pt>
                <c:pt idx="21">
                  <c:v>119.34</c:v>
                </c:pt>
                <c:pt idx="22">
                  <c:v>119.35</c:v>
                </c:pt>
                <c:pt idx="23">
                  <c:v>119.19</c:v>
                </c:pt>
                <c:pt idx="24">
                  <c:v>121.17</c:v>
                </c:pt>
                <c:pt idx="25">
                  <c:v>119.76</c:v>
                </c:pt>
                <c:pt idx="26">
                  <c:v>119.76</c:v>
                </c:pt>
                <c:pt idx="27">
                  <c:v>120.61</c:v>
                </c:pt>
                <c:pt idx="28">
                  <c:v>120.95</c:v>
                </c:pt>
                <c:pt idx="29">
                  <c:v>120.4</c:v>
                </c:pt>
                <c:pt idx="30">
                  <c:v>120.26</c:v>
                </c:pt>
                <c:pt idx="31">
                  <c:v>119.74</c:v>
                </c:pt>
                <c:pt idx="32">
                  <c:v>121.36</c:v>
                </c:pt>
                <c:pt idx="33">
                  <c:v>121.47</c:v>
                </c:pt>
                <c:pt idx="34">
                  <c:v>122.46</c:v>
                </c:pt>
                <c:pt idx="35">
                  <c:v>123.42</c:v>
                </c:pt>
                <c:pt idx="36">
                  <c:v>123.57</c:v>
                </c:pt>
                <c:pt idx="37">
                  <c:v>124.32</c:v>
                </c:pt>
                <c:pt idx="38">
                  <c:v>123.26</c:v>
                </c:pt>
                <c:pt idx="39">
                  <c:v>121.14</c:v>
                </c:pt>
                <c:pt idx="40">
                  <c:v>120.79</c:v>
                </c:pt>
                <c:pt idx="41">
                  <c:v>118.1</c:v>
                </c:pt>
                <c:pt idx="42">
                  <c:v>117.89</c:v>
                </c:pt>
                <c:pt idx="43">
                  <c:v>116.94</c:v>
                </c:pt>
                <c:pt idx="44">
                  <c:v>115.4</c:v>
                </c:pt>
                <c:pt idx="45">
                  <c:v>116.49</c:v>
                </c:pt>
                <c:pt idx="46">
                  <c:v>113.88</c:v>
                </c:pt>
                <c:pt idx="47">
                  <c:v>112.64</c:v>
                </c:pt>
                <c:pt idx="48">
                  <c:v>111.53</c:v>
                </c:pt>
                <c:pt idx="49">
                  <c:v>110.28</c:v>
                </c:pt>
                <c:pt idx="50">
                  <c:v>112.85</c:v>
                </c:pt>
                <c:pt idx="51">
                  <c:v>114.3</c:v>
                </c:pt>
                <c:pt idx="52">
                  <c:v>114.3</c:v>
                </c:pt>
                <c:pt idx="53">
                  <c:v>116.53</c:v>
                </c:pt>
                <c:pt idx="54">
                  <c:v>116.63</c:v>
                </c:pt>
                <c:pt idx="55">
                  <c:v>116.63</c:v>
                </c:pt>
                <c:pt idx="56">
                  <c:v>116.63</c:v>
                </c:pt>
                <c:pt idx="57">
                  <c:v>118.89</c:v>
                </c:pt>
                <c:pt idx="58">
                  <c:v>116.55</c:v>
                </c:pt>
                <c:pt idx="59">
                  <c:v>116.55</c:v>
                </c:pt>
                <c:pt idx="60">
                  <c:v>116.55</c:v>
                </c:pt>
                <c:pt idx="61">
                  <c:v>107.55</c:v>
                </c:pt>
                <c:pt idx="62">
                  <c:v>107.25</c:v>
                </c:pt>
                <c:pt idx="63">
                  <c:v>107.25</c:v>
                </c:pt>
                <c:pt idx="64">
                  <c:v>106</c:v>
                </c:pt>
                <c:pt idx="65">
                  <c:v>106</c:v>
                </c:pt>
                <c:pt idx="66">
                  <c:v>101.25</c:v>
                </c:pt>
                <c:pt idx="67">
                  <c:v>100.25</c:v>
                </c:pt>
                <c:pt idx="68">
                  <c:v>99.19</c:v>
                </c:pt>
                <c:pt idx="69">
                  <c:v>100</c:v>
                </c:pt>
                <c:pt idx="70">
                  <c:v>100.5</c:v>
                </c:pt>
                <c:pt idx="71">
                  <c:v>93.56</c:v>
                </c:pt>
                <c:pt idx="72">
                  <c:v>93.56</c:v>
                </c:pt>
                <c:pt idx="73">
                  <c:v>91.72</c:v>
                </c:pt>
                <c:pt idx="74">
                  <c:v>85.23</c:v>
                </c:pt>
                <c:pt idx="75">
                  <c:v>84.4</c:v>
                </c:pt>
                <c:pt idx="76">
                  <c:v>87.5</c:v>
                </c:pt>
                <c:pt idx="77">
                  <c:v>90.5</c:v>
                </c:pt>
                <c:pt idx="78">
                  <c:v>90.5</c:v>
                </c:pt>
                <c:pt idx="79">
                  <c:v>87.92</c:v>
                </c:pt>
                <c:pt idx="80">
                  <c:v>89.92</c:v>
                </c:pt>
                <c:pt idx="81">
                  <c:v>89.5</c:v>
                </c:pt>
                <c:pt idx="82">
                  <c:v>91</c:v>
                </c:pt>
                <c:pt idx="83">
                  <c:v>91.1</c:v>
                </c:pt>
                <c:pt idx="84">
                  <c:v>91.1</c:v>
                </c:pt>
                <c:pt idx="85">
                  <c:v>91.1</c:v>
                </c:pt>
                <c:pt idx="86">
                  <c:v>91.1</c:v>
                </c:pt>
                <c:pt idx="87">
                  <c:v>91.1</c:v>
                </c:pt>
                <c:pt idx="88">
                  <c:v>91.1</c:v>
                </c:pt>
                <c:pt idx="89">
                  <c:v>91.1</c:v>
                </c:pt>
                <c:pt idx="90">
                  <c:v>82</c:v>
                </c:pt>
                <c:pt idx="91">
                  <c:v>82.45</c:v>
                </c:pt>
                <c:pt idx="92">
                  <c:v>79.849999999999994</c:v>
                </c:pt>
                <c:pt idx="93">
                  <c:v>79.849999999999994</c:v>
                </c:pt>
                <c:pt idx="94">
                  <c:v>80</c:v>
                </c:pt>
                <c:pt idx="95">
                  <c:v>82</c:v>
                </c:pt>
                <c:pt idx="96">
                  <c:v>82</c:v>
                </c:pt>
                <c:pt idx="97">
                  <c:v>82</c:v>
                </c:pt>
                <c:pt idx="98">
                  <c:v>96</c:v>
                </c:pt>
                <c:pt idx="99">
                  <c:v>96</c:v>
                </c:pt>
                <c:pt idx="100">
                  <c:v>90.75</c:v>
                </c:pt>
                <c:pt idx="101">
                  <c:v>90.75</c:v>
                </c:pt>
                <c:pt idx="102">
                  <c:v>95.5</c:v>
                </c:pt>
                <c:pt idx="103">
                  <c:v>95.5</c:v>
                </c:pt>
                <c:pt idx="104">
                  <c:v>95.5</c:v>
                </c:pt>
                <c:pt idx="105">
                  <c:v>93.75</c:v>
                </c:pt>
                <c:pt idx="106">
                  <c:v>93</c:v>
                </c:pt>
                <c:pt idx="107">
                  <c:v>96</c:v>
                </c:pt>
                <c:pt idx="108">
                  <c:v>94</c:v>
                </c:pt>
                <c:pt idx="109">
                  <c:v>94</c:v>
                </c:pt>
                <c:pt idx="110">
                  <c:v>93.25</c:v>
                </c:pt>
                <c:pt idx="111">
                  <c:v>93.25</c:v>
                </c:pt>
                <c:pt idx="112">
                  <c:v>87.75</c:v>
                </c:pt>
                <c:pt idx="113">
                  <c:v>87.75</c:v>
                </c:pt>
                <c:pt idx="114">
                  <c:v>87.75</c:v>
                </c:pt>
                <c:pt idx="115">
                  <c:v>87.75</c:v>
                </c:pt>
                <c:pt idx="116">
                  <c:v>86.5</c:v>
                </c:pt>
                <c:pt idx="117">
                  <c:v>88.35</c:v>
                </c:pt>
                <c:pt idx="118">
                  <c:v>87</c:v>
                </c:pt>
                <c:pt idx="119">
                  <c:v>87.25</c:v>
                </c:pt>
                <c:pt idx="120">
                  <c:v>87.25</c:v>
                </c:pt>
                <c:pt idx="121">
                  <c:v>86.5</c:v>
                </c:pt>
                <c:pt idx="122">
                  <c:v>81.5</c:v>
                </c:pt>
                <c:pt idx="123">
                  <c:v>87.9</c:v>
                </c:pt>
                <c:pt idx="124">
                  <c:v>86.5</c:v>
                </c:pt>
                <c:pt idx="125">
                  <c:v>86.5</c:v>
                </c:pt>
                <c:pt idx="126">
                  <c:v>81.150000000000006</c:v>
                </c:pt>
                <c:pt idx="127">
                  <c:v>77.349999999999994</c:v>
                </c:pt>
                <c:pt idx="128">
                  <c:v>77.349999999999994</c:v>
                </c:pt>
                <c:pt idx="129">
                  <c:v>76.599999999999994</c:v>
                </c:pt>
                <c:pt idx="130">
                  <c:v>76.599999999999994</c:v>
                </c:pt>
                <c:pt idx="131">
                  <c:v>76.599999999999994</c:v>
                </c:pt>
                <c:pt idx="132">
                  <c:v>76.599999999999994</c:v>
                </c:pt>
                <c:pt idx="133">
                  <c:v>76.75</c:v>
                </c:pt>
                <c:pt idx="134">
                  <c:v>76.75</c:v>
                </c:pt>
                <c:pt idx="135">
                  <c:v>76.75</c:v>
                </c:pt>
                <c:pt idx="136">
                  <c:v>79.400000000000006</c:v>
                </c:pt>
                <c:pt idx="137">
                  <c:v>76.75</c:v>
                </c:pt>
                <c:pt idx="138">
                  <c:v>76.75</c:v>
                </c:pt>
                <c:pt idx="139">
                  <c:v>76.75</c:v>
                </c:pt>
                <c:pt idx="140">
                  <c:v>76.75</c:v>
                </c:pt>
                <c:pt idx="141">
                  <c:v>76.75</c:v>
                </c:pt>
                <c:pt idx="142">
                  <c:v>76.75</c:v>
                </c:pt>
                <c:pt idx="143">
                  <c:v>76.75</c:v>
                </c:pt>
                <c:pt idx="144">
                  <c:v>76.760000000000005</c:v>
                </c:pt>
                <c:pt idx="145">
                  <c:v>80.099999999999994</c:v>
                </c:pt>
                <c:pt idx="146">
                  <c:v>83</c:v>
                </c:pt>
                <c:pt idx="147">
                  <c:v>83</c:v>
                </c:pt>
                <c:pt idx="148">
                  <c:v>83.9</c:v>
                </c:pt>
                <c:pt idx="149">
                  <c:v>83.5</c:v>
                </c:pt>
                <c:pt idx="150">
                  <c:v>85</c:v>
                </c:pt>
                <c:pt idx="151">
                  <c:v>85.5</c:v>
                </c:pt>
                <c:pt idx="152">
                  <c:v>85.85</c:v>
                </c:pt>
                <c:pt idx="153">
                  <c:v>86.75</c:v>
                </c:pt>
                <c:pt idx="154">
                  <c:v>86.2</c:v>
                </c:pt>
                <c:pt idx="155">
                  <c:v>86</c:v>
                </c:pt>
                <c:pt idx="156">
                  <c:v>82.4</c:v>
                </c:pt>
                <c:pt idx="157">
                  <c:v>82.4</c:v>
                </c:pt>
                <c:pt idx="158">
                  <c:v>81</c:v>
                </c:pt>
                <c:pt idx="159">
                  <c:v>80</c:v>
                </c:pt>
                <c:pt idx="160">
                  <c:v>78.25</c:v>
                </c:pt>
                <c:pt idx="161">
                  <c:v>76.5</c:v>
                </c:pt>
                <c:pt idx="162">
                  <c:v>78</c:v>
                </c:pt>
                <c:pt idx="163">
                  <c:v>77.5</c:v>
                </c:pt>
                <c:pt idx="164">
                  <c:v>76.25</c:v>
                </c:pt>
                <c:pt idx="165">
                  <c:v>72</c:v>
                </c:pt>
                <c:pt idx="166">
                  <c:v>76.349999999999994</c:v>
                </c:pt>
                <c:pt idx="167">
                  <c:v>76.150000000000006</c:v>
                </c:pt>
                <c:pt idx="168">
                  <c:v>77.03</c:v>
                </c:pt>
                <c:pt idx="169">
                  <c:v>77.260000000000005</c:v>
                </c:pt>
                <c:pt idx="170">
                  <c:v>77.040000000000006</c:v>
                </c:pt>
                <c:pt idx="171">
                  <c:v>75.900000000000006</c:v>
                </c:pt>
                <c:pt idx="172">
                  <c:v>74.650000000000006</c:v>
                </c:pt>
                <c:pt idx="173">
                  <c:v>74.650000000000006</c:v>
                </c:pt>
                <c:pt idx="174">
                  <c:v>75.150000000000006</c:v>
                </c:pt>
                <c:pt idx="175">
                  <c:v>75.67</c:v>
                </c:pt>
                <c:pt idx="176">
                  <c:v>75.67</c:v>
                </c:pt>
                <c:pt idx="177">
                  <c:v>72.34</c:v>
                </c:pt>
                <c:pt idx="178">
                  <c:v>71.319999999999993</c:v>
                </c:pt>
                <c:pt idx="179">
                  <c:v>71.66</c:v>
                </c:pt>
                <c:pt idx="180">
                  <c:v>71.23</c:v>
                </c:pt>
                <c:pt idx="181">
                  <c:v>71.62</c:v>
                </c:pt>
                <c:pt idx="182">
                  <c:v>72.42</c:v>
                </c:pt>
                <c:pt idx="183">
                  <c:v>73.680000000000007</c:v>
                </c:pt>
                <c:pt idx="184">
                  <c:v>75.75</c:v>
                </c:pt>
                <c:pt idx="185">
                  <c:v>75.650000000000006</c:v>
                </c:pt>
                <c:pt idx="186">
                  <c:v>78.17</c:v>
                </c:pt>
                <c:pt idx="187">
                  <c:v>77.63</c:v>
                </c:pt>
                <c:pt idx="188">
                  <c:v>77.260000000000005</c:v>
                </c:pt>
                <c:pt idx="189">
                  <c:v>76.89</c:v>
                </c:pt>
                <c:pt idx="190">
                  <c:v>75.09</c:v>
                </c:pt>
                <c:pt idx="191">
                  <c:v>76.16</c:v>
                </c:pt>
                <c:pt idx="192">
                  <c:v>74.41</c:v>
                </c:pt>
                <c:pt idx="193">
                  <c:v>74.36</c:v>
                </c:pt>
                <c:pt idx="194">
                  <c:v>72.45</c:v>
                </c:pt>
                <c:pt idx="195">
                  <c:v>72.209999999999994</c:v>
                </c:pt>
                <c:pt idx="196">
                  <c:v>71.78</c:v>
                </c:pt>
                <c:pt idx="197">
                  <c:v>74.39</c:v>
                </c:pt>
                <c:pt idx="198">
                  <c:v>73.73</c:v>
                </c:pt>
                <c:pt idx="199">
                  <c:v>73.150000000000006</c:v>
                </c:pt>
                <c:pt idx="200">
                  <c:v>74.099999999999994</c:v>
                </c:pt>
                <c:pt idx="201">
                  <c:v>74.930000000000007</c:v>
                </c:pt>
                <c:pt idx="202">
                  <c:v>74.650000000000006</c:v>
                </c:pt>
                <c:pt idx="203">
                  <c:v>72.069999999999993</c:v>
                </c:pt>
                <c:pt idx="204">
                  <c:v>72.02</c:v>
                </c:pt>
                <c:pt idx="205">
                  <c:v>69.11</c:v>
                </c:pt>
                <c:pt idx="206">
                  <c:v>69.02</c:v>
                </c:pt>
                <c:pt idx="207">
                  <c:v>69.02</c:v>
                </c:pt>
                <c:pt idx="208">
                  <c:v>66.02</c:v>
                </c:pt>
                <c:pt idx="209">
                  <c:v>59.92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ICI 6,500 GAR 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strRef>
              <c:f>Sheet1!$A$2:$A$211</c:f>
              <c:strCache>
                <c:ptCount val="210"/>
                <c:pt idx="0">
                  <c:v>7-Jan-11</c:v>
                </c:pt>
                <c:pt idx="1">
                  <c:v>14-Jan-11</c:v>
                </c:pt>
                <c:pt idx="2">
                  <c:v>21-Jan-11</c:v>
                </c:pt>
                <c:pt idx="3">
                  <c:v>28-Jan-11</c:v>
                </c:pt>
                <c:pt idx="4">
                  <c:v>2-Feb-11</c:v>
                </c:pt>
                <c:pt idx="5">
                  <c:v>11-Feb-11</c:v>
                </c:pt>
                <c:pt idx="6">
                  <c:v>18-Feb-11</c:v>
                </c:pt>
                <c:pt idx="7">
                  <c:v>25-Feb-11</c:v>
                </c:pt>
                <c:pt idx="8">
                  <c:v>4-Mar-11</c:v>
                </c:pt>
                <c:pt idx="9">
                  <c:v>11-Mar-11</c:v>
                </c:pt>
                <c:pt idx="10">
                  <c:v>18-Mar-11</c:v>
                </c:pt>
                <c:pt idx="11">
                  <c:v>25-Mar-11</c:v>
                </c:pt>
                <c:pt idx="12">
                  <c:v>1-Apr-11</c:v>
                </c:pt>
                <c:pt idx="13">
                  <c:v>8-Apr-11</c:v>
                </c:pt>
                <c:pt idx="14">
                  <c:v>15-Apr-11</c:v>
                </c:pt>
                <c:pt idx="15">
                  <c:v>21-Apr-11</c:v>
                </c:pt>
                <c:pt idx="16">
                  <c:v>29-Apr-11</c:v>
                </c:pt>
                <c:pt idx="17">
                  <c:v>6-Mei-11</c:v>
                </c:pt>
                <c:pt idx="18">
                  <c:v>13-Mei-11</c:v>
                </c:pt>
                <c:pt idx="19">
                  <c:v>20-Mei-11</c:v>
                </c:pt>
                <c:pt idx="20">
                  <c:v>27-Mei-11</c:v>
                </c:pt>
                <c:pt idx="21">
                  <c:v>3-Juni-11</c:v>
                </c:pt>
                <c:pt idx="22">
                  <c:v>10-Juni-11</c:v>
                </c:pt>
                <c:pt idx="23">
                  <c:v>17-Juni-11</c:v>
                </c:pt>
                <c:pt idx="24">
                  <c:v>24-Juni 11</c:v>
                </c:pt>
                <c:pt idx="25">
                  <c:v>01- juli-11</c:v>
                </c:pt>
                <c:pt idx="26">
                  <c:v>08-juli-11</c:v>
                </c:pt>
                <c:pt idx="27">
                  <c:v>15-Jul-11</c:v>
                </c:pt>
                <c:pt idx="28">
                  <c:v>22-Jul-11</c:v>
                </c:pt>
                <c:pt idx="29">
                  <c:v>29-Jul-11</c:v>
                </c:pt>
                <c:pt idx="30">
                  <c:v>5-Aug-11</c:v>
                </c:pt>
                <c:pt idx="31">
                  <c:v>12-Aug-11</c:v>
                </c:pt>
                <c:pt idx="32">
                  <c:v>19-Aug-11</c:v>
                </c:pt>
                <c:pt idx="33">
                  <c:v>26-Aug-11</c:v>
                </c:pt>
                <c:pt idx="34">
                  <c:v>2-Sep-11</c:v>
                </c:pt>
                <c:pt idx="35">
                  <c:v>9-Sep-11</c:v>
                </c:pt>
                <c:pt idx="36">
                  <c:v>16-Sep-11</c:v>
                </c:pt>
                <c:pt idx="37">
                  <c:v>23-Sep-11</c:v>
                </c:pt>
                <c:pt idx="38">
                  <c:v>30-Sep-11</c:v>
                </c:pt>
                <c:pt idx="39">
                  <c:v>7-Oct-11</c:v>
                </c:pt>
                <c:pt idx="40">
                  <c:v>14-Oct-11</c:v>
                </c:pt>
                <c:pt idx="41">
                  <c:v>21-Oct-11</c:v>
                </c:pt>
                <c:pt idx="42">
                  <c:v>28-Oct-11</c:v>
                </c:pt>
                <c:pt idx="43">
                  <c:v>4-Nov-11</c:v>
                </c:pt>
                <c:pt idx="44">
                  <c:v>11-Nov-11</c:v>
                </c:pt>
                <c:pt idx="45">
                  <c:v>18-Nov-11</c:v>
                </c:pt>
                <c:pt idx="46">
                  <c:v>25-Nov-11</c:v>
                </c:pt>
                <c:pt idx="47">
                  <c:v>2-Dec-11</c:v>
                </c:pt>
                <c:pt idx="48">
                  <c:v>9-Dec-11</c:v>
                </c:pt>
                <c:pt idx="49">
                  <c:v>16-Dec-11</c:v>
                </c:pt>
                <c:pt idx="50">
                  <c:v>23-Dec-11</c:v>
                </c:pt>
                <c:pt idx="51">
                  <c:v>6-Jan-12</c:v>
                </c:pt>
                <c:pt idx="52">
                  <c:v>13-Jan-12</c:v>
                </c:pt>
                <c:pt idx="53">
                  <c:v>20-Jan-12</c:v>
                </c:pt>
                <c:pt idx="54">
                  <c:v>27-Jan-12</c:v>
                </c:pt>
                <c:pt idx="55">
                  <c:v>3-Feb-12</c:v>
                </c:pt>
                <c:pt idx="56">
                  <c:v>10-Feb-12</c:v>
                </c:pt>
                <c:pt idx="57">
                  <c:v>17-Feb-12</c:v>
                </c:pt>
                <c:pt idx="58">
                  <c:v>24-Feb-12</c:v>
                </c:pt>
                <c:pt idx="59">
                  <c:v>02-Mar-12</c:v>
                </c:pt>
                <c:pt idx="60">
                  <c:v>09-Mar-12</c:v>
                </c:pt>
                <c:pt idx="61">
                  <c:v>16-Mar-12</c:v>
                </c:pt>
                <c:pt idx="62">
                  <c:v>23-Mar-12</c:v>
                </c:pt>
                <c:pt idx="63">
                  <c:v>30-Mar-12</c:v>
                </c:pt>
                <c:pt idx="64">
                  <c:v>5-Apr-12</c:v>
                </c:pt>
                <c:pt idx="65">
                  <c:v>13-Apr-12</c:v>
                </c:pt>
                <c:pt idx="66">
                  <c:v>20-Apr-12</c:v>
                </c:pt>
                <c:pt idx="67">
                  <c:v>27-Apr-12</c:v>
                </c:pt>
                <c:pt idx="68">
                  <c:v>04-May-12</c:v>
                </c:pt>
                <c:pt idx="69">
                  <c:v>11-May-12</c:v>
                </c:pt>
                <c:pt idx="70">
                  <c:v>18-May-12</c:v>
                </c:pt>
                <c:pt idx="71">
                  <c:v>25-May-12</c:v>
                </c:pt>
                <c:pt idx="72">
                  <c:v>01-Jun-12</c:v>
                </c:pt>
                <c:pt idx="73">
                  <c:v>08-Jun-12</c:v>
                </c:pt>
                <c:pt idx="74">
                  <c:v>15-Jun-12</c:v>
                </c:pt>
                <c:pt idx="75">
                  <c:v>22-Jun-12</c:v>
                </c:pt>
                <c:pt idx="76">
                  <c:v>29-Jun-12</c:v>
                </c:pt>
                <c:pt idx="77">
                  <c:v>06-Jul-12</c:v>
                </c:pt>
                <c:pt idx="78">
                  <c:v>13-Jul-12</c:v>
                </c:pt>
                <c:pt idx="79">
                  <c:v>20-Jul-12</c:v>
                </c:pt>
                <c:pt idx="80">
                  <c:v>27-Jul-12</c:v>
                </c:pt>
                <c:pt idx="81">
                  <c:v>03-Aug-12</c:v>
                </c:pt>
                <c:pt idx="82">
                  <c:v>10-Aug-12</c:v>
                </c:pt>
                <c:pt idx="83">
                  <c:v>17-Aug-12</c:v>
                </c:pt>
                <c:pt idx="84">
                  <c:v>24-Aug-12</c:v>
                </c:pt>
                <c:pt idx="85">
                  <c:v>31-Aug-12</c:v>
                </c:pt>
                <c:pt idx="86">
                  <c:v>07-Sep-12</c:v>
                </c:pt>
                <c:pt idx="87">
                  <c:v>14-Sep-12</c:v>
                </c:pt>
                <c:pt idx="88">
                  <c:v>21-Sep-12</c:v>
                </c:pt>
                <c:pt idx="89">
                  <c:v>28-Sep-12</c:v>
                </c:pt>
                <c:pt idx="90">
                  <c:v>05-Oct-12</c:v>
                </c:pt>
                <c:pt idx="91">
                  <c:v>12-Oct-12</c:v>
                </c:pt>
                <c:pt idx="92">
                  <c:v>19-Oct-12</c:v>
                </c:pt>
                <c:pt idx="93">
                  <c:v>26-Oct-12</c:v>
                </c:pt>
                <c:pt idx="94">
                  <c:v>5-Nov-12</c:v>
                </c:pt>
                <c:pt idx="95">
                  <c:v>9-Nov-12</c:v>
                </c:pt>
                <c:pt idx="96">
                  <c:v>16-Nov-12</c:v>
                </c:pt>
                <c:pt idx="97">
                  <c:v>23-Nov-12</c:v>
                </c:pt>
                <c:pt idx="98">
                  <c:v>30-Nov-12</c:v>
                </c:pt>
                <c:pt idx="99">
                  <c:v>7-Dec-12</c:v>
                </c:pt>
                <c:pt idx="100">
                  <c:v>14-Dec-12</c:v>
                </c:pt>
                <c:pt idx="101">
                  <c:v>21-Dec-12</c:v>
                </c:pt>
                <c:pt idx="102">
                  <c:v>28-Dec-12</c:v>
                </c:pt>
                <c:pt idx="103">
                  <c:v>4-Jan-13</c:v>
                </c:pt>
                <c:pt idx="104">
                  <c:v>11-Jan-13</c:v>
                </c:pt>
                <c:pt idx="105">
                  <c:v>18-Jan-13</c:v>
                </c:pt>
                <c:pt idx="106">
                  <c:v>25-Jan-13</c:v>
                </c:pt>
                <c:pt idx="107">
                  <c:v>1-Feb-13</c:v>
                </c:pt>
                <c:pt idx="108">
                  <c:v>8-Feb-13</c:v>
                </c:pt>
                <c:pt idx="109">
                  <c:v>15-Feb-13</c:v>
                </c:pt>
                <c:pt idx="110">
                  <c:v>22-Feb-13</c:v>
                </c:pt>
                <c:pt idx="111">
                  <c:v>1-Mar-13</c:v>
                </c:pt>
                <c:pt idx="112">
                  <c:v>8-Mar-13</c:v>
                </c:pt>
                <c:pt idx="113">
                  <c:v>15-Mar-13</c:v>
                </c:pt>
                <c:pt idx="114">
                  <c:v>22-Mar-13</c:v>
                </c:pt>
                <c:pt idx="115">
                  <c:v>28-Mar-13</c:v>
                </c:pt>
                <c:pt idx="116">
                  <c:v>5-Apr-13</c:v>
                </c:pt>
                <c:pt idx="117">
                  <c:v>12-Apr-13</c:v>
                </c:pt>
                <c:pt idx="118">
                  <c:v>19-Apr-13</c:v>
                </c:pt>
                <c:pt idx="119">
                  <c:v>26-Apr-13</c:v>
                </c:pt>
                <c:pt idx="120">
                  <c:v>3-May-13</c:v>
                </c:pt>
                <c:pt idx="121">
                  <c:v>10-May-13</c:v>
                </c:pt>
                <c:pt idx="122">
                  <c:v>17-May-13</c:v>
                </c:pt>
                <c:pt idx="123">
                  <c:v>24-May-13</c:v>
                </c:pt>
                <c:pt idx="124">
                  <c:v>31-May-13</c:v>
                </c:pt>
                <c:pt idx="125">
                  <c:v>7-Jun-13</c:v>
                </c:pt>
                <c:pt idx="126">
                  <c:v>14-Jun-13</c:v>
                </c:pt>
                <c:pt idx="127">
                  <c:v>21-Jun-13</c:v>
                </c:pt>
                <c:pt idx="128">
                  <c:v>28-Jun-13</c:v>
                </c:pt>
                <c:pt idx="129">
                  <c:v>5-Jul-13</c:v>
                </c:pt>
                <c:pt idx="130">
                  <c:v>12-Jul-13</c:v>
                </c:pt>
                <c:pt idx="131">
                  <c:v>19-Jul-13</c:v>
                </c:pt>
                <c:pt idx="132">
                  <c:v>26-Jul-13</c:v>
                </c:pt>
                <c:pt idx="133">
                  <c:v>2-Aug-13</c:v>
                </c:pt>
                <c:pt idx="134">
                  <c:v>7-Aug-13</c:v>
                </c:pt>
                <c:pt idx="135">
                  <c:v>16-Aug-13</c:v>
                </c:pt>
                <c:pt idx="136">
                  <c:v>23-Aug-13</c:v>
                </c:pt>
                <c:pt idx="137">
                  <c:v>30-Aug-13</c:v>
                </c:pt>
                <c:pt idx="138">
                  <c:v>6-Sep-13</c:v>
                </c:pt>
                <c:pt idx="139">
                  <c:v>13-Sep-13</c:v>
                </c:pt>
                <c:pt idx="140">
                  <c:v>20-Sep-13</c:v>
                </c:pt>
                <c:pt idx="141">
                  <c:v>27-Sep-13</c:v>
                </c:pt>
                <c:pt idx="142">
                  <c:v>4-Oct-13</c:v>
                </c:pt>
                <c:pt idx="143">
                  <c:v>11-Oct-13</c:v>
                </c:pt>
                <c:pt idx="144">
                  <c:v>18-Oct-13</c:v>
                </c:pt>
                <c:pt idx="145">
                  <c:v>25-Oct-13</c:v>
                </c:pt>
                <c:pt idx="146">
                  <c:v>1-Nov-13</c:v>
                </c:pt>
                <c:pt idx="147">
                  <c:v>8-Nov-13</c:v>
                </c:pt>
                <c:pt idx="148">
                  <c:v>15-Nov-13</c:v>
                </c:pt>
                <c:pt idx="149">
                  <c:v>22-Nov-13</c:v>
                </c:pt>
                <c:pt idx="150">
                  <c:v>29-Nov-13</c:v>
                </c:pt>
                <c:pt idx="151">
                  <c:v>6-Dec-13</c:v>
                </c:pt>
                <c:pt idx="152">
                  <c:v>13-Dec-13</c:v>
                </c:pt>
                <c:pt idx="153">
                  <c:v>20-Dec-13</c:v>
                </c:pt>
                <c:pt idx="154">
                  <c:v>27-Dec-13</c:v>
                </c:pt>
                <c:pt idx="155">
                  <c:v>3-Jan-14</c:v>
                </c:pt>
                <c:pt idx="156">
                  <c:v>10-Jan-14</c:v>
                </c:pt>
                <c:pt idx="157">
                  <c:v>17-Jan-14</c:v>
                </c:pt>
                <c:pt idx="158">
                  <c:v>24-Jan-14</c:v>
                </c:pt>
                <c:pt idx="159">
                  <c:v>30-Jan-14</c:v>
                </c:pt>
                <c:pt idx="160">
                  <c:v>7-Feb-14</c:v>
                </c:pt>
                <c:pt idx="161">
                  <c:v>14-Feb-14</c:v>
                </c:pt>
                <c:pt idx="162">
                  <c:v>21-Feb-14</c:v>
                </c:pt>
                <c:pt idx="163">
                  <c:v>28-Feb-14</c:v>
                </c:pt>
                <c:pt idx="164">
                  <c:v>7-Mar-14</c:v>
                </c:pt>
                <c:pt idx="165">
                  <c:v>14-Mar-14</c:v>
                </c:pt>
                <c:pt idx="166">
                  <c:v>21-Mar-14</c:v>
                </c:pt>
                <c:pt idx="167">
                  <c:v>28-Mar-14</c:v>
                </c:pt>
                <c:pt idx="168">
                  <c:v>4-Apr-14</c:v>
                </c:pt>
                <c:pt idx="169">
                  <c:v>11-Apr-14</c:v>
                </c:pt>
                <c:pt idx="170">
                  <c:v>17-Apr-14</c:v>
                </c:pt>
                <c:pt idx="171">
                  <c:v>25-Apr-14</c:v>
                </c:pt>
                <c:pt idx="172">
                  <c:v>2-May-14</c:v>
                </c:pt>
                <c:pt idx="173">
                  <c:v>9-May-14</c:v>
                </c:pt>
                <c:pt idx="174">
                  <c:v>16-May-14</c:v>
                </c:pt>
                <c:pt idx="175">
                  <c:v>23-May-14</c:v>
                </c:pt>
                <c:pt idx="176">
                  <c:v>30-May-14</c:v>
                </c:pt>
                <c:pt idx="177">
                  <c:v>6-Jun-14</c:v>
                </c:pt>
                <c:pt idx="178">
                  <c:v>13-Jun-14</c:v>
                </c:pt>
                <c:pt idx="179">
                  <c:v>20-Jun-14</c:v>
                </c:pt>
                <c:pt idx="180">
                  <c:v>27-Jun-14</c:v>
                </c:pt>
                <c:pt idx="181">
                  <c:v>4-Jul-14</c:v>
                </c:pt>
                <c:pt idx="182">
                  <c:v>11-Jul-14</c:v>
                </c:pt>
                <c:pt idx="183">
                  <c:v>18-Jul-14</c:v>
                </c:pt>
                <c:pt idx="184">
                  <c:v>25-Jul-14</c:v>
                </c:pt>
                <c:pt idx="185">
                  <c:v>1-Aug-14</c:v>
                </c:pt>
                <c:pt idx="186">
                  <c:v>8-Aug-14</c:v>
                </c:pt>
                <c:pt idx="187">
                  <c:v>15-Aug-14</c:v>
                </c:pt>
                <c:pt idx="188">
                  <c:v>22-Aug-14</c:v>
                </c:pt>
                <c:pt idx="189">
                  <c:v>29-Aug-14</c:v>
                </c:pt>
                <c:pt idx="190">
                  <c:v>5-Sep-14</c:v>
                </c:pt>
                <c:pt idx="191">
                  <c:v>12-Sep-14</c:v>
                </c:pt>
                <c:pt idx="192">
                  <c:v>19-Sep-14</c:v>
                </c:pt>
                <c:pt idx="193">
                  <c:v>26-Sep-14</c:v>
                </c:pt>
                <c:pt idx="194">
                  <c:v>3-Oct-14</c:v>
                </c:pt>
                <c:pt idx="195">
                  <c:v>10-Oct-14</c:v>
                </c:pt>
                <c:pt idx="196">
                  <c:v>17-Oct-14</c:v>
                </c:pt>
                <c:pt idx="197">
                  <c:v>23-Oct-14</c:v>
                </c:pt>
                <c:pt idx="198">
                  <c:v>31-Oct-14</c:v>
                </c:pt>
                <c:pt idx="199">
                  <c:v>7-Nov-14</c:v>
                </c:pt>
                <c:pt idx="200">
                  <c:v>14-Nov-14</c:v>
                </c:pt>
                <c:pt idx="201">
                  <c:v>21-Nov-14</c:v>
                </c:pt>
                <c:pt idx="202">
                  <c:v>28-Nov-14</c:v>
                </c:pt>
                <c:pt idx="203">
                  <c:v>5-Dec-14</c:v>
                </c:pt>
                <c:pt idx="204">
                  <c:v>12-Dec-14</c:v>
                </c:pt>
                <c:pt idx="205">
                  <c:v>19-Dec-14</c:v>
                </c:pt>
                <c:pt idx="206">
                  <c:v>24-Dec-14</c:v>
                </c:pt>
                <c:pt idx="207">
                  <c:v>30-Dec-14</c:v>
                </c:pt>
                <c:pt idx="208">
                  <c:v>2-Jan-14</c:v>
                </c:pt>
                <c:pt idx="209">
                  <c:v>7-Jan-14</c:v>
                </c:pt>
              </c:strCache>
            </c:strRef>
          </c:cat>
          <c:val>
            <c:numRef>
              <c:f>Sheet1!$C$2:$C$211</c:f>
              <c:numCache>
                <c:formatCode>General</c:formatCode>
                <c:ptCount val="210"/>
                <c:pt idx="0">
                  <c:v>126.39</c:v>
                </c:pt>
                <c:pt idx="1">
                  <c:v>133.4</c:v>
                </c:pt>
                <c:pt idx="2">
                  <c:v>133.41999999999999</c:v>
                </c:pt>
                <c:pt idx="3">
                  <c:v>127.23</c:v>
                </c:pt>
                <c:pt idx="4">
                  <c:v>128.85</c:v>
                </c:pt>
                <c:pt idx="5">
                  <c:v>125.21</c:v>
                </c:pt>
                <c:pt idx="6">
                  <c:v>124.9</c:v>
                </c:pt>
                <c:pt idx="7">
                  <c:v>126.7</c:v>
                </c:pt>
                <c:pt idx="8">
                  <c:v>129.13</c:v>
                </c:pt>
                <c:pt idx="9">
                  <c:v>129.13</c:v>
                </c:pt>
                <c:pt idx="10">
                  <c:v>125.48</c:v>
                </c:pt>
                <c:pt idx="11">
                  <c:v>124.59</c:v>
                </c:pt>
                <c:pt idx="12">
                  <c:v>124.25</c:v>
                </c:pt>
                <c:pt idx="13">
                  <c:v>123.41</c:v>
                </c:pt>
                <c:pt idx="14">
                  <c:v>124.01</c:v>
                </c:pt>
                <c:pt idx="15">
                  <c:v>123.79</c:v>
                </c:pt>
                <c:pt idx="16">
                  <c:v>123.45</c:v>
                </c:pt>
                <c:pt idx="17">
                  <c:v>123.5</c:v>
                </c:pt>
                <c:pt idx="18">
                  <c:v>121.47</c:v>
                </c:pt>
                <c:pt idx="19">
                  <c:v>120.09</c:v>
                </c:pt>
                <c:pt idx="20">
                  <c:v>120.53</c:v>
                </c:pt>
                <c:pt idx="21">
                  <c:v>121.41</c:v>
                </c:pt>
                <c:pt idx="22">
                  <c:v>123.01</c:v>
                </c:pt>
                <c:pt idx="23">
                  <c:v>122.14</c:v>
                </c:pt>
                <c:pt idx="24">
                  <c:v>123.28</c:v>
                </c:pt>
                <c:pt idx="25">
                  <c:v>122.62</c:v>
                </c:pt>
                <c:pt idx="26">
                  <c:v>123.1</c:v>
                </c:pt>
                <c:pt idx="27">
                  <c:v>122.97</c:v>
                </c:pt>
                <c:pt idx="28">
                  <c:v>122.17</c:v>
                </c:pt>
                <c:pt idx="29">
                  <c:v>122.22</c:v>
                </c:pt>
                <c:pt idx="30">
                  <c:v>122.16</c:v>
                </c:pt>
                <c:pt idx="31">
                  <c:v>121.51</c:v>
                </c:pt>
                <c:pt idx="32" formatCode="0.00">
                  <c:v>122</c:v>
                </c:pt>
                <c:pt idx="33">
                  <c:v>122.02</c:v>
                </c:pt>
                <c:pt idx="34">
                  <c:v>122.2</c:v>
                </c:pt>
                <c:pt idx="35">
                  <c:v>124.24</c:v>
                </c:pt>
                <c:pt idx="36">
                  <c:v>124.23</c:v>
                </c:pt>
                <c:pt idx="37">
                  <c:v>124.33</c:v>
                </c:pt>
                <c:pt idx="38">
                  <c:v>123.98</c:v>
                </c:pt>
                <c:pt idx="39">
                  <c:v>122.61</c:v>
                </c:pt>
                <c:pt idx="40">
                  <c:v>122.43</c:v>
                </c:pt>
                <c:pt idx="41">
                  <c:v>120.87</c:v>
                </c:pt>
                <c:pt idx="42">
                  <c:v>119.26</c:v>
                </c:pt>
                <c:pt idx="43">
                  <c:v>118.21</c:v>
                </c:pt>
                <c:pt idx="44">
                  <c:v>118.31</c:v>
                </c:pt>
                <c:pt idx="45">
                  <c:v>97.48</c:v>
                </c:pt>
                <c:pt idx="46">
                  <c:v>96.03</c:v>
                </c:pt>
                <c:pt idx="47">
                  <c:v>94.79</c:v>
                </c:pt>
                <c:pt idx="48">
                  <c:v>112.68</c:v>
                </c:pt>
                <c:pt idx="49">
                  <c:v>112.46</c:v>
                </c:pt>
                <c:pt idx="50">
                  <c:v>112.55</c:v>
                </c:pt>
                <c:pt idx="51">
                  <c:v>114.24</c:v>
                </c:pt>
                <c:pt idx="52">
                  <c:v>115.39</c:v>
                </c:pt>
                <c:pt idx="53">
                  <c:v>115.38</c:v>
                </c:pt>
                <c:pt idx="54">
                  <c:v>117.54</c:v>
                </c:pt>
                <c:pt idx="55">
                  <c:v>117.46</c:v>
                </c:pt>
                <c:pt idx="56">
                  <c:v>116.31</c:v>
                </c:pt>
                <c:pt idx="57">
                  <c:v>116.36</c:v>
                </c:pt>
                <c:pt idx="58">
                  <c:v>116.07</c:v>
                </c:pt>
                <c:pt idx="59">
                  <c:v>114.23</c:v>
                </c:pt>
                <c:pt idx="60">
                  <c:v>111.65</c:v>
                </c:pt>
                <c:pt idx="61">
                  <c:v>109.76</c:v>
                </c:pt>
                <c:pt idx="62">
                  <c:v>109.78</c:v>
                </c:pt>
                <c:pt idx="63">
                  <c:v>109.63</c:v>
                </c:pt>
                <c:pt idx="64">
                  <c:v>110.43</c:v>
                </c:pt>
                <c:pt idx="65">
                  <c:v>107.21</c:v>
                </c:pt>
                <c:pt idx="66">
                  <c:v>107.21</c:v>
                </c:pt>
                <c:pt idx="67">
                  <c:v>102.97</c:v>
                </c:pt>
                <c:pt idx="68">
                  <c:v>101.4</c:v>
                </c:pt>
                <c:pt idx="69">
                  <c:v>101.35</c:v>
                </c:pt>
                <c:pt idx="70">
                  <c:v>99.1</c:v>
                </c:pt>
                <c:pt idx="71">
                  <c:v>94.82</c:v>
                </c:pt>
                <c:pt idx="72">
                  <c:v>92.51</c:v>
                </c:pt>
                <c:pt idx="73">
                  <c:v>91.89</c:v>
                </c:pt>
                <c:pt idx="74">
                  <c:v>89.25</c:v>
                </c:pt>
                <c:pt idx="75">
                  <c:v>86.7</c:v>
                </c:pt>
                <c:pt idx="76">
                  <c:v>87.7</c:v>
                </c:pt>
                <c:pt idx="77">
                  <c:v>89.17</c:v>
                </c:pt>
                <c:pt idx="78">
                  <c:v>86.99</c:v>
                </c:pt>
                <c:pt idx="79">
                  <c:v>85.55</c:v>
                </c:pt>
                <c:pt idx="80">
                  <c:v>89.7</c:v>
                </c:pt>
                <c:pt idx="81">
                  <c:v>86.31</c:v>
                </c:pt>
                <c:pt idx="82">
                  <c:v>87.45</c:v>
                </c:pt>
                <c:pt idx="83">
                  <c:v>88.77</c:v>
                </c:pt>
                <c:pt idx="84">
                  <c:v>89.84</c:v>
                </c:pt>
                <c:pt idx="85">
                  <c:v>89.41</c:v>
                </c:pt>
                <c:pt idx="86">
                  <c:v>90.43</c:v>
                </c:pt>
                <c:pt idx="87">
                  <c:v>90.18</c:v>
                </c:pt>
                <c:pt idx="88">
                  <c:v>89.91</c:v>
                </c:pt>
                <c:pt idx="89">
                  <c:v>89.54</c:v>
                </c:pt>
                <c:pt idx="90">
                  <c:v>87.55</c:v>
                </c:pt>
                <c:pt idx="91">
                  <c:v>85.65</c:v>
                </c:pt>
                <c:pt idx="92">
                  <c:v>84.03</c:v>
                </c:pt>
                <c:pt idx="93">
                  <c:v>83.02</c:v>
                </c:pt>
                <c:pt idx="94">
                  <c:v>83.02</c:v>
                </c:pt>
                <c:pt idx="95">
                  <c:v>82.52</c:v>
                </c:pt>
                <c:pt idx="96">
                  <c:v>83.61</c:v>
                </c:pt>
                <c:pt idx="97">
                  <c:v>83.61</c:v>
                </c:pt>
                <c:pt idx="98">
                  <c:v>87.4</c:v>
                </c:pt>
                <c:pt idx="99">
                  <c:v>89.34</c:v>
                </c:pt>
                <c:pt idx="100">
                  <c:v>89.57</c:v>
                </c:pt>
                <c:pt idx="101">
                  <c:v>89.86</c:v>
                </c:pt>
                <c:pt idx="102">
                  <c:v>89.99</c:v>
                </c:pt>
                <c:pt idx="103">
                  <c:v>90.83</c:v>
                </c:pt>
                <c:pt idx="104">
                  <c:v>91.06</c:v>
                </c:pt>
                <c:pt idx="105">
                  <c:v>91.06</c:v>
                </c:pt>
                <c:pt idx="106">
                  <c:v>92.59</c:v>
                </c:pt>
                <c:pt idx="107">
                  <c:v>93.72</c:v>
                </c:pt>
                <c:pt idx="108">
                  <c:v>93.72</c:v>
                </c:pt>
                <c:pt idx="109">
                  <c:v>93.9</c:v>
                </c:pt>
                <c:pt idx="110">
                  <c:v>94.22</c:v>
                </c:pt>
                <c:pt idx="111">
                  <c:v>94.26</c:v>
                </c:pt>
                <c:pt idx="112">
                  <c:v>93.77</c:v>
                </c:pt>
                <c:pt idx="113">
                  <c:v>93.2</c:v>
                </c:pt>
                <c:pt idx="114">
                  <c:v>92.15</c:v>
                </c:pt>
                <c:pt idx="115">
                  <c:v>90.96</c:v>
                </c:pt>
                <c:pt idx="116">
                  <c:v>89.77</c:v>
                </c:pt>
                <c:pt idx="117">
                  <c:v>89.58</c:v>
                </c:pt>
                <c:pt idx="118">
                  <c:v>89.18</c:v>
                </c:pt>
                <c:pt idx="119">
                  <c:v>89.51</c:v>
                </c:pt>
                <c:pt idx="120">
                  <c:v>89.19</c:v>
                </c:pt>
                <c:pt idx="121">
                  <c:v>89.18</c:v>
                </c:pt>
                <c:pt idx="122">
                  <c:v>88.63</c:v>
                </c:pt>
                <c:pt idx="123">
                  <c:v>89.46</c:v>
                </c:pt>
                <c:pt idx="124">
                  <c:v>88.93</c:v>
                </c:pt>
                <c:pt idx="125">
                  <c:v>88.48</c:v>
                </c:pt>
                <c:pt idx="126">
                  <c:v>84.64</c:v>
                </c:pt>
                <c:pt idx="127">
                  <c:v>83.65</c:v>
                </c:pt>
                <c:pt idx="128">
                  <c:v>80.7</c:v>
                </c:pt>
                <c:pt idx="129">
                  <c:v>79.760000000000005</c:v>
                </c:pt>
                <c:pt idx="130">
                  <c:v>79.28</c:v>
                </c:pt>
                <c:pt idx="131">
                  <c:v>78.95</c:v>
                </c:pt>
                <c:pt idx="132">
                  <c:v>79.02</c:v>
                </c:pt>
                <c:pt idx="133">
                  <c:v>79.06</c:v>
                </c:pt>
                <c:pt idx="134">
                  <c:v>79.03</c:v>
                </c:pt>
                <c:pt idx="135">
                  <c:v>78.8</c:v>
                </c:pt>
                <c:pt idx="136">
                  <c:v>79.2</c:v>
                </c:pt>
                <c:pt idx="137">
                  <c:v>76.75</c:v>
                </c:pt>
                <c:pt idx="138">
                  <c:v>76.75</c:v>
                </c:pt>
                <c:pt idx="139">
                  <c:v>78</c:v>
                </c:pt>
                <c:pt idx="140">
                  <c:v>78.55</c:v>
                </c:pt>
                <c:pt idx="141">
                  <c:v>79.5</c:v>
                </c:pt>
                <c:pt idx="142">
                  <c:v>79.73</c:v>
                </c:pt>
                <c:pt idx="143">
                  <c:v>80.510000000000005</c:v>
                </c:pt>
                <c:pt idx="144">
                  <c:v>80.66</c:v>
                </c:pt>
                <c:pt idx="145">
                  <c:v>81.069999999999993</c:v>
                </c:pt>
                <c:pt idx="146">
                  <c:v>81.61</c:v>
                </c:pt>
                <c:pt idx="147">
                  <c:v>82.36</c:v>
                </c:pt>
                <c:pt idx="148">
                  <c:v>81.819999999999993</c:v>
                </c:pt>
                <c:pt idx="149">
                  <c:v>82.8</c:v>
                </c:pt>
                <c:pt idx="150">
                  <c:v>83.62</c:v>
                </c:pt>
                <c:pt idx="151">
                  <c:v>83.26</c:v>
                </c:pt>
                <c:pt idx="152">
                  <c:v>83.62</c:v>
                </c:pt>
                <c:pt idx="153">
                  <c:v>83.82</c:v>
                </c:pt>
                <c:pt idx="154">
                  <c:v>84.11</c:v>
                </c:pt>
                <c:pt idx="155">
                  <c:v>84.47</c:v>
                </c:pt>
                <c:pt idx="156">
                  <c:v>84.04</c:v>
                </c:pt>
                <c:pt idx="157">
                  <c:v>83.22</c:v>
                </c:pt>
                <c:pt idx="158">
                  <c:v>82.5</c:v>
                </c:pt>
                <c:pt idx="159">
                  <c:v>81.89</c:v>
                </c:pt>
                <c:pt idx="160">
                  <c:v>81.900000000000006</c:v>
                </c:pt>
                <c:pt idx="161">
                  <c:v>80.53</c:v>
                </c:pt>
                <c:pt idx="162">
                  <c:v>79.27</c:v>
                </c:pt>
                <c:pt idx="163">
                  <c:v>79.92</c:v>
                </c:pt>
                <c:pt idx="164">
                  <c:v>79.03</c:v>
                </c:pt>
                <c:pt idx="165">
                  <c:v>78.61</c:v>
                </c:pt>
                <c:pt idx="166">
                  <c:v>78.2</c:v>
                </c:pt>
                <c:pt idx="167">
                  <c:v>77.45</c:v>
                </c:pt>
                <c:pt idx="168">
                  <c:v>77.14</c:v>
                </c:pt>
                <c:pt idx="169">
                  <c:v>77.47</c:v>
                </c:pt>
                <c:pt idx="170">
                  <c:v>77.680000000000007</c:v>
                </c:pt>
                <c:pt idx="171">
                  <c:v>77.48</c:v>
                </c:pt>
                <c:pt idx="172">
                  <c:v>77.040000000000006</c:v>
                </c:pt>
                <c:pt idx="173">
                  <c:v>77.040000000000006</c:v>
                </c:pt>
                <c:pt idx="174">
                  <c:v>77.58</c:v>
                </c:pt>
                <c:pt idx="175">
                  <c:v>76.98</c:v>
                </c:pt>
                <c:pt idx="176">
                  <c:v>76.98</c:v>
                </c:pt>
                <c:pt idx="177">
                  <c:v>76.540000000000006</c:v>
                </c:pt>
                <c:pt idx="178">
                  <c:v>76.540000000000006</c:v>
                </c:pt>
                <c:pt idx="179">
                  <c:v>76.14</c:v>
                </c:pt>
                <c:pt idx="180">
                  <c:v>76.08</c:v>
                </c:pt>
                <c:pt idx="181">
                  <c:v>75.64</c:v>
                </c:pt>
                <c:pt idx="182">
                  <c:v>75.400000000000006</c:v>
                </c:pt>
                <c:pt idx="183">
                  <c:v>74.47</c:v>
                </c:pt>
                <c:pt idx="184">
                  <c:v>74.23</c:v>
                </c:pt>
                <c:pt idx="185">
                  <c:v>73.959999999999994</c:v>
                </c:pt>
                <c:pt idx="186">
                  <c:v>73.09</c:v>
                </c:pt>
                <c:pt idx="187">
                  <c:v>73.38</c:v>
                </c:pt>
                <c:pt idx="188">
                  <c:v>73.150000000000006</c:v>
                </c:pt>
                <c:pt idx="189">
                  <c:v>73.31</c:v>
                </c:pt>
                <c:pt idx="190">
                  <c:v>71.2</c:v>
                </c:pt>
                <c:pt idx="191">
                  <c:v>70.36</c:v>
                </c:pt>
                <c:pt idx="192">
                  <c:v>70.27</c:v>
                </c:pt>
                <c:pt idx="193">
                  <c:v>69.84</c:v>
                </c:pt>
                <c:pt idx="194">
                  <c:v>69.91</c:v>
                </c:pt>
                <c:pt idx="195">
                  <c:v>69.08</c:v>
                </c:pt>
                <c:pt idx="196">
                  <c:v>69.22</c:v>
                </c:pt>
                <c:pt idx="197">
                  <c:v>69</c:v>
                </c:pt>
                <c:pt idx="198">
                  <c:v>68.489999999999995</c:v>
                </c:pt>
                <c:pt idx="199">
                  <c:v>68.62</c:v>
                </c:pt>
                <c:pt idx="200">
                  <c:v>68.599999999999994</c:v>
                </c:pt>
                <c:pt idx="201">
                  <c:v>67.97</c:v>
                </c:pt>
                <c:pt idx="202">
                  <c:v>67.849999999999994</c:v>
                </c:pt>
                <c:pt idx="203">
                  <c:v>67.540000000000006</c:v>
                </c:pt>
                <c:pt idx="204">
                  <c:v>67.44</c:v>
                </c:pt>
                <c:pt idx="205">
                  <c:v>67.13</c:v>
                </c:pt>
                <c:pt idx="206">
                  <c:v>67.010000000000005</c:v>
                </c:pt>
                <c:pt idx="207">
                  <c:v>67.010000000000005</c:v>
                </c:pt>
                <c:pt idx="208">
                  <c:v>66.75</c:v>
                </c:pt>
                <c:pt idx="209">
                  <c:v>66.75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ICI 5,800 GAR</c:v>
                </c:pt>
              </c:strCache>
            </c:strRef>
          </c:tx>
          <c:spPr>
            <a:ln w="34925">
              <a:solidFill>
                <a:srgbClr val="33CC33"/>
              </a:solidFill>
            </a:ln>
          </c:spPr>
          <c:marker>
            <c:symbol val="none"/>
          </c:marker>
          <c:cat>
            <c:strRef>
              <c:f>Sheet1!$A$2:$A$211</c:f>
              <c:strCache>
                <c:ptCount val="210"/>
                <c:pt idx="0">
                  <c:v>7-Jan-11</c:v>
                </c:pt>
                <c:pt idx="1">
                  <c:v>14-Jan-11</c:v>
                </c:pt>
                <c:pt idx="2">
                  <c:v>21-Jan-11</c:v>
                </c:pt>
                <c:pt idx="3">
                  <c:v>28-Jan-11</c:v>
                </c:pt>
                <c:pt idx="4">
                  <c:v>2-Feb-11</c:v>
                </c:pt>
                <c:pt idx="5">
                  <c:v>11-Feb-11</c:v>
                </c:pt>
                <c:pt idx="6">
                  <c:v>18-Feb-11</c:v>
                </c:pt>
                <c:pt idx="7">
                  <c:v>25-Feb-11</c:v>
                </c:pt>
                <c:pt idx="8">
                  <c:v>4-Mar-11</c:v>
                </c:pt>
                <c:pt idx="9">
                  <c:v>11-Mar-11</c:v>
                </c:pt>
                <c:pt idx="10">
                  <c:v>18-Mar-11</c:v>
                </c:pt>
                <c:pt idx="11">
                  <c:v>25-Mar-11</c:v>
                </c:pt>
                <c:pt idx="12">
                  <c:v>1-Apr-11</c:v>
                </c:pt>
                <c:pt idx="13">
                  <c:v>8-Apr-11</c:v>
                </c:pt>
                <c:pt idx="14">
                  <c:v>15-Apr-11</c:v>
                </c:pt>
                <c:pt idx="15">
                  <c:v>21-Apr-11</c:v>
                </c:pt>
                <c:pt idx="16">
                  <c:v>29-Apr-11</c:v>
                </c:pt>
                <c:pt idx="17">
                  <c:v>6-Mei-11</c:v>
                </c:pt>
                <c:pt idx="18">
                  <c:v>13-Mei-11</c:v>
                </c:pt>
                <c:pt idx="19">
                  <c:v>20-Mei-11</c:v>
                </c:pt>
                <c:pt idx="20">
                  <c:v>27-Mei-11</c:v>
                </c:pt>
                <c:pt idx="21">
                  <c:v>3-Juni-11</c:v>
                </c:pt>
                <c:pt idx="22">
                  <c:v>10-Juni-11</c:v>
                </c:pt>
                <c:pt idx="23">
                  <c:v>17-Juni-11</c:v>
                </c:pt>
                <c:pt idx="24">
                  <c:v>24-Juni 11</c:v>
                </c:pt>
                <c:pt idx="25">
                  <c:v>01- juli-11</c:v>
                </c:pt>
                <c:pt idx="26">
                  <c:v>08-juli-11</c:v>
                </c:pt>
                <c:pt idx="27">
                  <c:v>15-Jul-11</c:v>
                </c:pt>
                <c:pt idx="28">
                  <c:v>22-Jul-11</c:v>
                </c:pt>
                <c:pt idx="29">
                  <c:v>29-Jul-11</c:v>
                </c:pt>
                <c:pt idx="30">
                  <c:v>5-Aug-11</c:v>
                </c:pt>
                <c:pt idx="31">
                  <c:v>12-Aug-11</c:v>
                </c:pt>
                <c:pt idx="32">
                  <c:v>19-Aug-11</c:v>
                </c:pt>
                <c:pt idx="33">
                  <c:v>26-Aug-11</c:v>
                </c:pt>
                <c:pt idx="34">
                  <c:v>2-Sep-11</c:v>
                </c:pt>
                <c:pt idx="35">
                  <c:v>9-Sep-11</c:v>
                </c:pt>
                <c:pt idx="36">
                  <c:v>16-Sep-11</c:v>
                </c:pt>
                <c:pt idx="37">
                  <c:v>23-Sep-11</c:v>
                </c:pt>
                <c:pt idx="38">
                  <c:v>30-Sep-11</c:v>
                </c:pt>
                <c:pt idx="39">
                  <c:v>7-Oct-11</c:v>
                </c:pt>
                <c:pt idx="40">
                  <c:v>14-Oct-11</c:v>
                </c:pt>
                <c:pt idx="41">
                  <c:v>21-Oct-11</c:v>
                </c:pt>
                <c:pt idx="42">
                  <c:v>28-Oct-11</c:v>
                </c:pt>
                <c:pt idx="43">
                  <c:v>4-Nov-11</c:v>
                </c:pt>
                <c:pt idx="44">
                  <c:v>11-Nov-11</c:v>
                </c:pt>
                <c:pt idx="45">
                  <c:v>18-Nov-11</c:v>
                </c:pt>
                <c:pt idx="46">
                  <c:v>25-Nov-11</c:v>
                </c:pt>
                <c:pt idx="47">
                  <c:v>2-Dec-11</c:v>
                </c:pt>
                <c:pt idx="48">
                  <c:v>9-Dec-11</c:v>
                </c:pt>
                <c:pt idx="49">
                  <c:v>16-Dec-11</c:v>
                </c:pt>
                <c:pt idx="50">
                  <c:v>23-Dec-11</c:v>
                </c:pt>
                <c:pt idx="51">
                  <c:v>6-Jan-12</c:v>
                </c:pt>
                <c:pt idx="52">
                  <c:v>13-Jan-12</c:v>
                </c:pt>
                <c:pt idx="53">
                  <c:v>20-Jan-12</c:v>
                </c:pt>
                <c:pt idx="54">
                  <c:v>27-Jan-12</c:v>
                </c:pt>
                <c:pt idx="55">
                  <c:v>3-Feb-12</c:v>
                </c:pt>
                <c:pt idx="56">
                  <c:v>10-Feb-12</c:v>
                </c:pt>
                <c:pt idx="57">
                  <c:v>17-Feb-12</c:v>
                </c:pt>
                <c:pt idx="58">
                  <c:v>24-Feb-12</c:v>
                </c:pt>
                <c:pt idx="59">
                  <c:v>02-Mar-12</c:v>
                </c:pt>
                <c:pt idx="60">
                  <c:v>09-Mar-12</c:v>
                </c:pt>
                <c:pt idx="61">
                  <c:v>16-Mar-12</c:v>
                </c:pt>
                <c:pt idx="62">
                  <c:v>23-Mar-12</c:v>
                </c:pt>
                <c:pt idx="63">
                  <c:v>30-Mar-12</c:v>
                </c:pt>
                <c:pt idx="64">
                  <c:v>5-Apr-12</c:v>
                </c:pt>
                <c:pt idx="65">
                  <c:v>13-Apr-12</c:v>
                </c:pt>
                <c:pt idx="66">
                  <c:v>20-Apr-12</c:v>
                </c:pt>
                <c:pt idx="67">
                  <c:v>27-Apr-12</c:v>
                </c:pt>
                <c:pt idx="68">
                  <c:v>04-May-12</c:v>
                </c:pt>
                <c:pt idx="69">
                  <c:v>11-May-12</c:v>
                </c:pt>
                <c:pt idx="70">
                  <c:v>18-May-12</c:v>
                </c:pt>
                <c:pt idx="71">
                  <c:v>25-May-12</c:v>
                </c:pt>
                <c:pt idx="72">
                  <c:v>01-Jun-12</c:v>
                </c:pt>
                <c:pt idx="73">
                  <c:v>08-Jun-12</c:v>
                </c:pt>
                <c:pt idx="74">
                  <c:v>15-Jun-12</c:v>
                </c:pt>
                <c:pt idx="75">
                  <c:v>22-Jun-12</c:v>
                </c:pt>
                <c:pt idx="76">
                  <c:v>29-Jun-12</c:v>
                </c:pt>
                <c:pt idx="77">
                  <c:v>06-Jul-12</c:v>
                </c:pt>
                <c:pt idx="78">
                  <c:v>13-Jul-12</c:v>
                </c:pt>
                <c:pt idx="79">
                  <c:v>20-Jul-12</c:v>
                </c:pt>
                <c:pt idx="80">
                  <c:v>27-Jul-12</c:v>
                </c:pt>
                <c:pt idx="81">
                  <c:v>03-Aug-12</c:v>
                </c:pt>
                <c:pt idx="82">
                  <c:v>10-Aug-12</c:v>
                </c:pt>
                <c:pt idx="83">
                  <c:v>17-Aug-12</c:v>
                </c:pt>
                <c:pt idx="84">
                  <c:v>24-Aug-12</c:v>
                </c:pt>
                <c:pt idx="85">
                  <c:v>31-Aug-12</c:v>
                </c:pt>
                <c:pt idx="86">
                  <c:v>07-Sep-12</c:v>
                </c:pt>
                <c:pt idx="87">
                  <c:v>14-Sep-12</c:v>
                </c:pt>
                <c:pt idx="88">
                  <c:v>21-Sep-12</c:v>
                </c:pt>
                <c:pt idx="89">
                  <c:v>28-Sep-12</c:v>
                </c:pt>
                <c:pt idx="90">
                  <c:v>05-Oct-12</c:v>
                </c:pt>
                <c:pt idx="91">
                  <c:v>12-Oct-12</c:v>
                </c:pt>
                <c:pt idx="92">
                  <c:v>19-Oct-12</c:v>
                </c:pt>
                <c:pt idx="93">
                  <c:v>26-Oct-12</c:v>
                </c:pt>
                <c:pt idx="94">
                  <c:v>5-Nov-12</c:v>
                </c:pt>
                <c:pt idx="95">
                  <c:v>9-Nov-12</c:v>
                </c:pt>
                <c:pt idx="96">
                  <c:v>16-Nov-12</c:v>
                </c:pt>
                <c:pt idx="97">
                  <c:v>23-Nov-12</c:v>
                </c:pt>
                <c:pt idx="98">
                  <c:v>30-Nov-12</c:v>
                </c:pt>
                <c:pt idx="99">
                  <c:v>7-Dec-12</c:v>
                </c:pt>
                <c:pt idx="100">
                  <c:v>14-Dec-12</c:v>
                </c:pt>
                <c:pt idx="101">
                  <c:v>21-Dec-12</c:v>
                </c:pt>
                <c:pt idx="102">
                  <c:v>28-Dec-12</c:v>
                </c:pt>
                <c:pt idx="103">
                  <c:v>4-Jan-13</c:v>
                </c:pt>
                <c:pt idx="104">
                  <c:v>11-Jan-13</c:v>
                </c:pt>
                <c:pt idx="105">
                  <c:v>18-Jan-13</c:v>
                </c:pt>
                <c:pt idx="106">
                  <c:v>25-Jan-13</c:v>
                </c:pt>
                <c:pt idx="107">
                  <c:v>1-Feb-13</c:v>
                </c:pt>
                <c:pt idx="108">
                  <c:v>8-Feb-13</c:v>
                </c:pt>
                <c:pt idx="109">
                  <c:v>15-Feb-13</c:v>
                </c:pt>
                <c:pt idx="110">
                  <c:v>22-Feb-13</c:v>
                </c:pt>
                <c:pt idx="111">
                  <c:v>1-Mar-13</c:v>
                </c:pt>
                <c:pt idx="112">
                  <c:v>8-Mar-13</c:v>
                </c:pt>
                <c:pt idx="113">
                  <c:v>15-Mar-13</c:v>
                </c:pt>
                <c:pt idx="114">
                  <c:v>22-Mar-13</c:v>
                </c:pt>
                <c:pt idx="115">
                  <c:v>28-Mar-13</c:v>
                </c:pt>
                <c:pt idx="116">
                  <c:v>5-Apr-13</c:v>
                </c:pt>
                <c:pt idx="117">
                  <c:v>12-Apr-13</c:v>
                </c:pt>
                <c:pt idx="118">
                  <c:v>19-Apr-13</c:v>
                </c:pt>
                <c:pt idx="119">
                  <c:v>26-Apr-13</c:v>
                </c:pt>
                <c:pt idx="120">
                  <c:v>3-May-13</c:v>
                </c:pt>
                <c:pt idx="121">
                  <c:v>10-May-13</c:v>
                </c:pt>
                <c:pt idx="122">
                  <c:v>17-May-13</c:v>
                </c:pt>
                <c:pt idx="123">
                  <c:v>24-May-13</c:v>
                </c:pt>
                <c:pt idx="124">
                  <c:v>31-May-13</c:v>
                </c:pt>
                <c:pt idx="125">
                  <c:v>7-Jun-13</c:v>
                </c:pt>
                <c:pt idx="126">
                  <c:v>14-Jun-13</c:v>
                </c:pt>
                <c:pt idx="127">
                  <c:v>21-Jun-13</c:v>
                </c:pt>
                <c:pt idx="128">
                  <c:v>28-Jun-13</c:v>
                </c:pt>
                <c:pt idx="129">
                  <c:v>5-Jul-13</c:v>
                </c:pt>
                <c:pt idx="130">
                  <c:v>12-Jul-13</c:v>
                </c:pt>
                <c:pt idx="131">
                  <c:v>19-Jul-13</c:v>
                </c:pt>
                <c:pt idx="132">
                  <c:v>26-Jul-13</c:v>
                </c:pt>
                <c:pt idx="133">
                  <c:v>2-Aug-13</c:v>
                </c:pt>
                <c:pt idx="134">
                  <c:v>7-Aug-13</c:v>
                </c:pt>
                <c:pt idx="135">
                  <c:v>16-Aug-13</c:v>
                </c:pt>
                <c:pt idx="136">
                  <c:v>23-Aug-13</c:v>
                </c:pt>
                <c:pt idx="137">
                  <c:v>30-Aug-13</c:v>
                </c:pt>
                <c:pt idx="138">
                  <c:v>6-Sep-13</c:v>
                </c:pt>
                <c:pt idx="139">
                  <c:v>13-Sep-13</c:v>
                </c:pt>
                <c:pt idx="140">
                  <c:v>20-Sep-13</c:v>
                </c:pt>
                <c:pt idx="141">
                  <c:v>27-Sep-13</c:v>
                </c:pt>
                <c:pt idx="142">
                  <c:v>4-Oct-13</c:v>
                </c:pt>
                <c:pt idx="143">
                  <c:v>11-Oct-13</c:v>
                </c:pt>
                <c:pt idx="144">
                  <c:v>18-Oct-13</c:v>
                </c:pt>
                <c:pt idx="145">
                  <c:v>25-Oct-13</c:v>
                </c:pt>
                <c:pt idx="146">
                  <c:v>1-Nov-13</c:v>
                </c:pt>
                <c:pt idx="147">
                  <c:v>8-Nov-13</c:v>
                </c:pt>
                <c:pt idx="148">
                  <c:v>15-Nov-13</c:v>
                </c:pt>
                <c:pt idx="149">
                  <c:v>22-Nov-13</c:v>
                </c:pt>
                <c:pt idx="150">
                  <c:v>29-Nov-13</c:v>
                </c:pt>
                <c:pt idx="151">
                  <c:v>6-Dec-13</c:v>
                </c:pt>
                <c:pt idx="152">
                  <c:v>13-Dec-13</c:v>
                </c:pt>
                <c:pt idx="153">
                  <c:v>20-Dec-13</c:v>
                </c:pt>
                <c:pt idx="154">
                  <c:v>27-Dec-13</c:v>
                </c:pt>
                <c:pt idx="155">
                  <c:v>3-Jan-14</c:v>
                </c:pt>
                <c:pt idx="156">
                  <c:v>10-Jan-14</c:v>
                </c:pt>
                <c:pt idx="157">
                  <c:v>17-Jan-14</c:v>
                </c:pt>
                <c:pt idx="158">
                  <c:v>24-Jan-14</c:v>
                </c:pt>
                <c:pt idx="159">
                  <c:v>30-Jan-14</c:v>
                </c:pt>
                <c:pt idx="160">
                  <c:v>7-Feb-14</c:v>
                </c:pt>
                <c:pt idx="161">
                  <c:v>14-Feb-14</c:v>
                </c:pt>
                <c:pt idx="162">
                  <c:v>21-Feb-14</c:v>
                </c:pt>
                <c:pt idx="163">
                  <c:v>28-Feb-14</c:v>
                </c:pt>
                <c:pt idx="164">
                  <c:v>7-Mar-14</c:v>
                </c:pt>
                <c:pt idx="165">
                  <c:v>14-Mar-14</c:v>
                </c:pt>
                <c:pt idx="166">
                  <c:v>21-Mar-14</c:v>
                </c:pt>
                <c:pt idx="167">
                  <c:v>28-Mar-14</c:v>
                </c:pt>
                <c:pt idx="168">
                  <c:v>4-Apr-14</c:v>
                </c:pt>
                <c:pt idx="169">
                  <c:v>11-Apr-14</c:v>
                </c:pt>
                <c:pt idx="170">
                  <c:v>17-Apr-14</c:v>
                </c:pt>
                <c:pt idx="171">
                  <c:v>25-Apr-14</c:v>
                </c:pt>
                <c:pt idx="172">
                  <c:v>2-May-14</c:v>
                </c:pt>
                <c:pt idx="173">
                  <c:v>9-May-14</c:v>
                </c:pt>
                <c:pt idx="174">
                  <c:v>16-May-14</c:v>
                </c:pt>
                <c:pt idx="175">
                  <c:v>23-May-14</c:v>
                </c:pt>
                <c:pt idx="176">
                  <c:v>30-May-14</c:v>
                </c:pt>
                <c:pt idx="177">
                  <c:v>6-Jun-14</c:v>
                </c:pt>
                <c:pt idx="178">
                  <c:v>13-Jun-14</c:v>
                </c:pt>
                <c:pt idx="179">
                  <c:v>20-Jun-14</c:v>
                </c:pt>
                <c:pt idx="180">
                  <c:v>27-Jun-14</c:v>
                </c:pt>
                <c:pt idx="181">
                  <c:v>4-Jul-14</c:v>
                </c:pt>
                <c:pt idx="182">
                  <c:v>11-Jul-14</c:v>
                </c:pt>
                <c:pt idx="183">
                  <c:v>18-Jul-14</c:v>
                </c:pt>
                <c:pt idx="184">
                  <c:v>25-Jul-14</c:v>
                </c:pt>
                <c:pt idx="185">
                  <c:v>1-Aug-14</c:v>
                </c:pt>
                <c:pt idx="186">
                  <c:v>8-Aug-14</c:v>
                </c:pt>
                <c:pt idx="187">
                  <c:v>15-Aug-14</c:v>
                </c:pt>
                <c:pt idx="188">
                  <c:v>22-Aug-14</c:v>
                </c:pt>
                <c:pt idx="189">
                  <c:v>29-Aug-14</c:v>
                </c:pt>
                <c:pt idx="190">
                  <c:v>5-Sep-14</c:v>
                </c:pt>
                <c:pt idx="191">
                  <c:v>12-Sep-14</c:v>
                </c:pt>
                <c:pt idx="192">
                  <c:v>19-Sep-14</c:v>
                </c:pt>
                <c:pt idx="193">
                  <c:v>26-Sep-14</c:v>
                </c:pt>
                <c:pt idx="194">
                  <c:v>3-Oct-14</c:v>
                </c:pt>
                <c:pt idx="195">
                  <c:v>10-Oct-14</c:v>
                </c:pt>
                <c:pt idx="196">
                  <c:v>17-Oct-14</c:v>
                </c:pt>
                <c:pt idx="197">
                  <c:v>23-Oct-14</c:v>
                </c:pt>
                <c:pt idx="198">
                  <c:v>31-Oct-14</c:v>
                </c:pt>
                <c:pt idx="199">
                  <c:v>7-Nov-14</c:v>
                </c:pt>
                <c:pt idx="200">
                  <c:v>14-Nov-14</c:v>
                </c:pt>
                <c:pt idx="201">
                  <c:v>21-Nov-14</c:v>
                </c:pt>
                <c:pt idx="202">
                  <c:v>28-Nov-14</c:v>
                </c:pt>
                <c:pt idx="203">
                  <c:v>5-Dec-14</c:v>
                </c:pt>
                <c:pt idx="204">
                  <c:v>12-Dec-14</c:v>
                </c:pt>
                <c:pt idx="205">
                  <c:v>19-Dec-14</c:v>
                </c:pt>
                <c:pt idx="206">
                  <c:v>24-Dec-14</c:v>
                </c:pt>
                <c:pt idx="207">
                  <c:v>30-Dec-14</c:v>
                </c:pt>
                <c:pt idx="208">
                  <c:v>2-Jan-14</c:v>
                </c:pt>
                <c:pt idx="209">
                  <c:v>7-Jan-14</c:v>
                </c:pt>
              </c:strCache>
            </c:strRef>
          </c:cat>
          <c:val>
            <c:numRef>
              <c:f>Sheet1!$D$2:$D$211</c:f>
              <c:numCache>
                <c:formatCode>General</c:formatCode>
                <c:ptCount val="210"/>
                <c:pt idx="0">
                  <c:v>100.88</c:v>
                </c:pt>
                <c:pt idx="1">
                  <c:v>103.69</c:v>
                </c:pt>
                <c:pt idx="2">
                  <c:v>105.07</c:v>
                </c:pt>
                <c:pt idx="3">
                  <c:v>103.8</c:v>
                </c:pt>
                <c:pt idx="4">
                  <c:v>101.94</c:v>
                </c:pt>
                <c:pt idx="5">
                  <c:v>97.3</c:v>
                </c:pt>
                <c:pt idx="6">
                  <c:v>98.74</c:v>
                </c:pt>
                <c:pt idx="7">
                  <c:v>99.74</c:v>
                </c:pt>
                <c:pt idx="8">
                  <c:v>100.07</c:v>
                </c:pt>
                <c:pt idx="9">
                  <c:v>98.27</c:v>
                </c:pt>
                <c:pt idx="10">
                  <c:v>99.18</c:v>
                </c:pt>
                <c:pt idx="11">
                  <c:v>99.89</c:v>
                </c:pt>
                <c:pt idx="12">
                  <c:v>98.77</c:v>
                </c:pt>
                <c:pt idx="13">
                  <c:v>98.46</c:v>
                </c:pt>
                <c:pt idx="14">
                  <c:v>99.5</c:v>
                </c:pt>
                <c:pt idx="15">
                  <c:v>100.87</c:v>
                </c:pt>
                <c:pt idx="16">
                  <c:v>101.78</c:v>
                </c:pt>
                <c:pt idx="17">
                  <c:v>101.86</c:v>
                </c:pt>
                <c:pt idx="18">
                  <c:v>101.47</c:v>
                </c:pt>
                <c:pt idx="19">
                  <c:v>100.22</c:v>
                </c:pt>
                <c:pt idx="20">
                  <c:v>102.29</c:v>
                </c:pt>
                <c:pt idx="21">
                  <c:v>101.62</c:v>
                </c:pt>
                <c:pt idx="22">
                  <c:v>102.93</c:v>
                </c:pt>
                <c:pt idx="23">
                  <c:v>104.65</c:v>
                </c:pt>
                <c:pt idx="24">
                  <c:v>104.72</c:v>
                </c:pt>
                <c:pt idx="25">
                  <c:v>103.62</c:v>
                </c:pt>
                <c:pt idx="26">
                  <c:v>103.62</c:v>
                </c:pt>
                <c:pt idx="27">
                  <c:v>103.42</c:v>
                </c:pt>
                <c:pt idx="28">
                  <c:v>102.17</c:v>
                </c:pt>
                <c:pt idx="29">
                  <c:v>101.08</c:v>
                </c:pt>
                <c:pt idx="30">
                  <c:v>100.62</c:v>
                </c:pt>
                <c:pt idx="31">
                  <c:v>100.87</c:v>
                </c:pt>
                <c:pt idx="32" formatCode="0.00">
                  <c:v>101.2</c:v>
                </c:pt>
                <c:pt idx="33">
                  <c:v>101.17</c:v>
                </c:pt>
                <c:pt idx="34">
                  <c:v>101.34</c:v>
                </c:pt>
                <c:pt idx="35">
                  <c:v>104.27</c:v>
                </c:pt>
                <c:pt idx="36">
                  <c:v>104.8</c:v>
                </c:pt>
                <c:pt idx="37">
                  <c:v>104.72</c:v>
                </c:pt>
                <c:pt idx="38">
                  <c:v>103.9</c:v>
                </c:pt>
                <c:pt idx="39">
                  <c:v>103.46</c:v>
                </c:pt>
                <c:pt idx="40">
                  <c:v>103.45</c:v>
                </c:pt>
                <c:pt idx="41">
                  <c:v>101.18</c:v>
                </c:pt>
                <c:pt idx="42">
                  <c:v>100.49</c:v>
                </c:pt>
                <c:pt idx="43">
                  <c:v>99.68</c:v>
                </c:pt>
                <c:pt idx="44">
                  <c:v>98.26</c:v>
                </c:pt>
                <c:pt idx="45">
                  <c:v>78.22</c:v>
                </c:pt>
                <c:pt idx="46">
                  <c:v>76.77</c:v>
                </c:pt>
                <c:pt idx="47">
                  <c:v>76.010000000000005</c:v>
                </c:pt>
                <c:pt idx="48">
                  <c:v>94.22</c:v>
                </c:pt>
                <c:pt idx="49">
                  <c:v>94.03</c:v>
                </c:pt>
                <c:pt idx="50">
                  <c:v>93.89</c:v>
                </c:pt>
                <c:pt idx="51">
                  <c:v>94.32</c:v>
                </c:pt>
                <c:pt idx="52">
                  <c:v>94.29</c:v>
                </c:pt>
                <c:pt idx="53">
                  <c:v>94.07</c:v>
                </c:pt>
                <c:pt idx="54">
                  <c:v>94.64</c:v>
                </c:pt>
                <c:pt idx="55">
                  <c:v>94.72</c:v>
                </c:pt>
                <c:pt idx="56">
                  <c:v>95.72</c:v>
                </c:pt>
                <c:pt idx="57">
                  <c:v>115.64</c:v>
                </c:pt>
                <c:pt idx="58">
                  <c:v>93.67</c:v>
                </c:pt>
                <c:pt idx="59">
                  <c:v>92.76</c:v>
                </c:pt>
                <c:pt idx="60">
                  <c:v>91.6</c:v>
                </c:pt>
                <c:pt idx="61">
                  <c:v>91.19</c:v>
                </c:pt>
                <c:pt idx="62">
                  <c:v>90.5</c:v>
                </c:pt>
                <c:pt idx="63">
                  <c:v>90.82</c:v>
                </c:pt>
                <c:pt idx="64">
                  <c:v>91.22</c:v>
                </c:pt>
                <c:pt idx="65">
                  <c:v>91.45</c:v>
                </c:pt>
                <c:pt idx="66">
                  <c:v>91.2</c:v>
                </c:pt>
                <c:pt idx="67">
                  <c:v>90.91</c:v>
                </c:pt>
                <c:pt idx="68">
                  <c:v>89.24</c:v>
                </c:pt>
                <c:pt idx="69">
                  <c:v>87.82</c:v>
                </c:pt>
                <c:pt idx="70">
                  <c:v>87.56</c:v>
                </c:pt>
                <c:pt idx="71">
                  <c:v>85.04</c:v>
                </c:pt>
                <c:pt idx="72">
                  <c:v>83.81</c:v>
                </c:pt>
                <c:pt idx="73">
                  <c:v>82.21</c:v>
                </c:pt>
                <c:pt idx="74">
                  <c:v>78.62</c:v>
                </c:pt>
                <c:pt idx="75">
                  <c:v>75.92</c:v>
                </c:pt>
                <c:pt idx="76">
                  <c:v>73.650000000000006</c:v>
                </c:pt>
                <c:pt idx="77">
                  <c:v>73.290000000000006</c:v>
                </c:pt>
                <c:pt idx="78">
                  <c:v>72.28</c:v>
                </c:pt>
                <c:pt idx="79">
                  <c:v>70.84</c:v>
                </c:pt>
                <c:pt idx="80">
                  <c:v>73.650000000000006</c:v>
                </c:pt>
                <c:pt idx="81">
                  <c:v>70.34</c:v>
                </c:pt>
                <c:pt idx="82">
                  <c:v>70.27</c:v>
                </c:pt>
                <c:pt idx="83">
                  <c:v>72.41</c:v>
                </c:pt>
                <c:pt idx="84">
                  <c:v>73.290000000000006</c:v>
                </c:pt>
                <c:pt idx="85">
                  <c:v>72.05</c:v>
                </c:pt>
                <c:pt idx="86">
                  <c:v>71.77</c:v>
                </c:pt>
                <c:pt idx="87">
                  <c:v>71.319999999999993</c:v>
                </c:pt>
                <c:pt idx="88">
                  <c:v>71.94</c:v>
                </c:pt>
                <c:pt idx="89">
                  <c:v>72.36</c:v>
                </c:pt>
                <c:pt idx="90">
                  <c:v>72.16</c:v>
                </c:pt>
                <c:pt idx="91">
                  <c:v>72.760000000000005</c:v>
                </c:pt>
                <c:pt idx="92">
                  <c:v>72.069999999999993</c:v>
                </c:pt>
                <c:pt idx="93">
                  <c:v>72.510000000000005</c:v>
                </c:pt>
                <c:pt idx="94">
                  <c:v>72.510000000000005</c:v>
                </c:pt>
                <c:pt idx="95">
                  <c:v>72.12</c:v>
                </c:pt>
                <c:pt idx="96">
                  <c:v>71.89</c:v>
                </c:pt>
                <c:pt idx="97">
                  <c:v>71.89</c:v>
                </c:pt>
                <c:pt idx="98">
                  <c:v>73.400000000000006</c:v>
                </c:pt>
                <c:pt idx="99">
                  <c:v>73.010000000000005</c:v>
                </c:pt>
                <c:pt idx="100">
                  <c:v>73.27</c:v>
                </c:pt>
                <c:pt idx="101">
                  <c:v>73.819999999999993</c:v>
                </c:pt>
                <c:pt idx="102">
                  <c:v>74.099999999999994</c:v>
                </c:pt>
                <c:pt idx="103">
                  <c:v>74.28</c:v>
                </c:pt>
                <c:pt idx="104">
                  <c:v>74.45</c:v>
                </c:pt>
                <c:pt idx="105">
                  <c:v>74.45</c:v>
                </c:pt>
                <c:pt idx="106">
                  <c:v>74.48</c:v>
                </c:pt>
                <c:pt idx="107">
                  <c:v>75.69</c:v>
                </c:pt>
                <c:pt idx="108">
                  <c:v>75.69</c:v>
                </c:pt>
                <c:pt idx="109">
                  <c:v>75.959999999999994</c:v>
                </c:pt>
                <c:pt idx="110">
                  <c:v>76.260000000000005</c:v>
                </c:pt>
                <c:pt idx="111">
                  <c:v>76.45</c:v>
                </c:pt>
                <c:pt idx="112">
                  <c:v>76.569999999999993</c:v>
                </c:pt>
                <c:pt idx="113">
                  <c:v>76.099999999999994</c:v>
                </c:pt>
                <c:pt idx="114">
                  <c:v>76.38</c:v>
                </c:pt>
                <c:pt idx="115">
                  <c:v>74.8</c:v>
                </c:pt>
                <c:pt idx="116">
                  <c:v>74.59</c:v>
                </c:pt>
                <c:pt idx="117">
                  <c:v>74.989999999999995</c:v>
                </c:pt>
                <c:pt idx="118">
                  <c:v>73.069999999999993</c:v>
                </c:pt>
                <c:pt idx="119">
                  <c:v>73.760000000000005</c:v>
                </c:pt>
                <c:pt idx="120">
                  <c:v>74.53</c:v>
                </c:pt>
                <c:pt idx="121">
                  <c:v>73.56</c:v>
                </c:pt>
                <c:pt idx="122">
                  <c:v>73.69</c:v>
                </c:pt>
                <c:pt idx="123">
                  <c:v>74.66</c:v>
                </c:pt>
                <c:pt idx="124">
                  <c:v>74.67</c:v>
                </c:pt>
                <c:pt idx="125">
                  <c:v>74.05</c:v>
                </c:pt>
                <c:pt idx="126">
                  <c:v>72.989999999999995</c:v>
                </c:pt>
                <c:pt idx="127">
                  <c:v>72.930000000000007</c:v>
                </c:pt>
                <c:pt idx="128">
                  <c:v>71.959999999999994</c:v>
                </c:pt>
                <c:pt idx="129">
                  <c:v>70.81</c:v>
                </c:pt>
                <c:pt idx="130">
                  <c:v>70.84</c:v>
                </c:pt>
                <c:pt idx="131">
                  <c:v>69.88</c:v>
                </c:pt>
                <c:pt idx="132">
                  <c:v>69.72</c:v>
                </c:pt>
                <c:pt idx="133">
                  <c:v>69.17</c:v>
                </c:pt>
                <c:pt idx="134">
                  <c:v>69.81</c:v>
                </c:pt>
                <c:pt idx="135">
                  <c:v>69.31</c:v>
                </c:pt>
                <c:pt idx="136">
                  <c:v>68.91</c:v>
                </c:pt>
                <c:pt idx="137">
                  <c:v>79.08</c:v>
                </c:pt>
                <c:pt idx="138">
                  <c:v>79.040000000000006</c:v>
                </c:pt>
                <c:pt idx="139">
                  <c:v>78.349999999999994</c:v>
                </c:pt>
                <c:pt idx="140">
                  <c:v>68.09</c:v>
                </c:pt>
                <c:pt idx="141">
                  <c:v>67.81</c:v>
                </c:pt>
                <c:pt idx="142">
                  <c:v>67.86</c:v>
                </c:pt>
                <c:pt idx="143">
                  <c:v>67.959999999999994</c:v>
                </c:pt>
                <c:pt idx="144">
                  <c:v>67.8</c:v>
                </c:pt>
                <c:pt idx="145">
                  <c:v>67.31</c:v>
                </c:pt>
                <c:pt idx="146">
                  <c:v>66.88</c:v>
                </c:pt>
                <c:pt idx="147">
                  <c:v>67.88</c:v>
                </c:pt>
                <c:pt idx="148">
                  <c:v>67.98</c:v>
                </c:pt>
                <c:pt idx="149">
                  <c:v>68.58</c:v>
                </c:pt>
                <c:pt idx="150">
                  <c:v>70.09</c:v>
                </c:pt>
                <c:pt idx="151">
                  <c:v>69.849999999999994</c:v>
                </c:pt>
                <c:pt idx="152">
                  <c:v>70.72</c:v>
                </c:pt>
                <c:pt idx="153">
                  <c:v>70.739999999999995</c:v>
                </c:pt>
                <c:pt idx="154">
                  <c:v>70.69</c:v>
                </c:pt>
                <c:pt idx="155">
                  <c:v>71.12</c:v>
                </c:pt>
                <c:pt idx="156">
                  <c:v>70.52</c:v>
                </c:pt>
                <c:pt idx="157">
                  <c:v>71.010000000000005</c:v>
                </c:pt>
                <c:pt idx="158">
                  <c:v>71.709999999999994</c:v>
                </c:pt>
                <c:pt idx="159">
                  <c:v>70.87</c:v>
                </c:pt>
                <c:pt idx="160">
                  <c:v>70.739999999999995</c:v>
                </c:pt>
                <c:pt idx="161">
                  <c:v>70.44</c:v>
                </c:pt>
                <c:pt idx="162">
                  <c:v>69.75</c:v>
                </c:pt>
                <c:pt idx="163">
                  <c:v>69.58</c:v>
                </c:pt>
                <c:pt idx="164">
                  <c:v>69.23</c:v>
                </c:pt>
                <c:pt idx="165">
                  <c:v>68.73</c:v>
                </c:pt>
                <c:pt idx="166">
                  <c:v>68.930000000000007</c:v>
                </c:pt>
                <c:pt idx="167">
                  <c:v>66.739999999999995</c:v>
                </c:pt>
                <c:pt idx="168">
                  <c:v>67.28</c:v>
                </c:pt>
                <c:pt idx="169">
                  <c:v>67.64</c:v>
                </c:pt>
                <c:pt idx="170">
                  <c:v>68.319999999999993</c:v>
                </c:pt>
                <c:pt idx="171">
                  <c:v>68.55</c:v>
                </c:pt>
                <c:pt idx="172">
                  <c:v>68.53</c:v>
                </c:pt>
                <c:pt idx="173">
                  <c:v>68.53</c:v>
                </c:pt>
                <c:pt idx="174">
                  <c:v>69.099999999999994</c:v>
                </c:pt>
                <c:pt idx="175">
                  <c:v>67.599999999999994</c:v>
                </c:pt>
                <c:pt idx="176">
                  <c:v>67.599999999999994</c:v>
                </c:pt>
                <c:pt idx="177">
                  <c:v>67.150000000000006</c:v>
                </c:pt>
                <c:pt idx="178">
                  <c:v>67.150000000000006</c:v>
                </c:pt>
                <c:pt idx="179">
                  <c:v>66.349999999999994</c:v>
                </c:pt>
                <c:pt idx="180">
                  <c:v>66.08</c:v>
                </c:pt>
                <c:pt idx="181">
                  <c:v>65.8</c:v>
                </c:pt>
                <c:pt idx="182">
                  <c:v>65.13</c:v>
                </c:pt>
                <c:pt idx="183">
                  <c:v>63.73</c:v>
                </c:pt>
                <c:pt idx="184">
                  <c:v>63.7</c:v>
                </c:pt>
                <c:pt idx="185">
                  <c:v>63.14</c:v>
                </c:pt>
                <c:pt idx="186">
                  <c:v>63.67</c:v>
                </c:pt>
                <c:pt idx="187">
                  <c:v>63.41</c:v>
                </c:pt>
                <c:pt idx="188">
                  <c:v>62.88</c:v>
                </c:pt>
                <c:pt idx="189">
                  <c:v>63.42</c:v>
                </c:pt>
                <c:pt idx="190">
                  <c:v>61.93</c:v>
                </c:pt>
                <c:pt idx="191">
                  <c:v>62.04</c:v>
                </c:pt>
                <c:pt idx="192">
                  <c:v>61.8</c:v>
                </c:pt>
                <c:pt idx="193">
                  <c:v>60.84</c:v>
                </c:pt>
                <c:pt idx="194">
                  <c:v>61.2</c:v>
                </c:pt>
                <c:pt idx="195">
                  <c:v>60.7</c:v>
                </c:pt>
                <c:pt idx="196">
                  <c:v>59.87</c:v>
                </c:pt>
                <c:pt idx="197">
                  <c:v>61.05</c:v>
                </c:pt>
                <c:pt idx="198">
                  <c:v>60.64</c:v>
                </c:pt>
                <c:pt idx="199">
                  <c:v>60.65</c:v>
                </c:pt>
                <c:pt idx="200">
                  <c:v>61.05</c:v>
                </c:pt>
                <c:pt idx="201">
                  <c:v>60.84</c:v>
                </c:pt>
                <c:pt idx="202">
                  <c:v>60.36</c:v>
                </c:pt>
                <c:pt idx="203">
                  <c:v>60.14</c:v>
                </c:pt>
                <c:pt idx="204">
                  <c:v>59.27</c:v>
                </c:pt>
                <c:pt idx="205">
                  <c:v>58.54</c:v>
                </c:pt>
                <c:pt idx="206">
                  <c:v>58.23</c:v>
                </c:pt>
                <c:pt idx="207">
                  <c:v>58.23</c:v>
                </c:pt>
                <c:pt idx="208">
                  <c:v>58.27</c:v>
                </c:pt>
                <c:pt idx="209">
                  <c:v>58.27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ICI 5,000 GAR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strRef>
              <c:f>Sheet1!$A$2:$A$211</c:f>
              <c:strCache>
                <c:ptCount val="210"/>
                <c:pt idx="0">
                  <c:v>7-Jan-11</c:v>
                </c:pt>
                <c:pt idx="1">
                  <c:v>14-Jan-11</c:v>
                </c:pt>
                <c:pt idx="2">
                  <c:v>21-Jan-11</c:v>
                </c:pt>
                <c:pt idx="3">
                  <c:v>28-Jan-11</c:v>
                </c:pt>
                <c:pt idx="4">
                  <c:v>2-Feb-11</c:v>
                </c:pt>
                <c:pt idx="5">
                  <c:v>11-Feb-11</c:v>
                </c:pt>
                <c:pt idx="6">
                  <c:v>18-Feb-11</c:v>
                </c:pt>
                <c:pt idx="7">
                  <c:v>25-Feb-11</c:v>
                </c:pt>
                <c:pt idx="8">
                  <c:v>4-Mar-11</c:v>
                </c:pt>
                <c:pt idx="9">
                  <c:v>11-Mar-11</c:v>
                </c:pt>
                <c:pt idx="10">
                  <c:v>18-Mar-11</c:v>
                </c:pt>
                <c:pt idx="11">
                  <c:v>25-Mar-11</c:v>
                </c:pt>
                <c:pt idx="12">
                  <c:v>1-Apr-11</c:v>
                </c:pt>
                <c:pt idx="13">
                  <c:v>8-Apr-11</c:v>
                </c:pt>
                <c:pt idx="14">
                  <c:v>15-Apr-11</c:v>
                </c:pt>
                <c:pt idx="15">
                  <c:v>21-Apr-11</c:v>
                </c:pt>
                <c:pt idx="16">
                  <c:v>29-Apr-11</c:v>
                </c:pt>
                <c:pt idx="17">
                  <c:v>6-Mei-11</c:v>
                </c:pt>
                <c:pt idx="18">
                  <c:v>13-Mei-11</c:v>
                </c:pt>
                <c:pt idx="19">
                  <c:v>20-Mei-11</c:v>
                </c:pt>
                <c:pt idx="20">
                  <c:v>27-Mei-11</c:v>
                </c:pt>
                <c:pt idx="21">
                  <c:v>3-Juni-11</c:v>
                </c:pt>
                <c:pt idx="22">
                  <c:v>10-Juni-11</c:v>
                </c:pt>
                <c:pt idx="23">
                  <c:v>17-Juni-11</c:v>
                </c:pt>
                <c:pt idx="24">
                  <c:v>24-Juni 11</c:v>
                </c:pt>
                <c:pt idx="25">
                  <c:v>01- juli-11</c:v>
                </c:pt>
                <c:pt idx="26">
                  <c:v>08-juli-11</c:v>
                </c:pt>
                <c:pt idx="27">
                  <c:v>15-Jul-11</c:v>
                </c:pt>
                <c:pt idx="28">
                  <c:v>22-Jul-11</c:v>
                </c:pt>
                <c:pt idx="29">
                  <c:v>29-Jul-11</c:v>
                </c:pt>
                <c:pt idx="30">
                  <c:v>5-Aug-11</c:v>
                </c:pt>
                <c:pt idx="31">
                  <c:v>12-Aug-11</c:v>
                </c:pt>
                <c:pt idx="32">
                  <c:v>19-Aug-11</c:v>
                </c:pt>
                <c:pt idx="33">
                  <c:v>26-Aug-11</c:v>
                </c:pt>
                <c:pt idx="34">
                  <c:v>2-Sep-11</c:v>
                </c:pt>
                <c:pt idx="35">
                  <c:v>9-Sep-11</c:v>
                </c:pt>
                <c:pt idx="36">
                  <c:v>16-Sep-11</c:v>
                </c:pt>
                <c:pt idx="37">
                  <c:v>23-Sep-11</c:v>
                </c:pt>
                <c:pt idx="38">
                  <c:v>30-Sep-11</c:v>
                </c:pt>
                <c:pt idx="39">
                  <c:v>7-Oct-11</c:v>
                </c:pt>
                <c:pt idx="40">
                  <c:v>14-Oct-11</c:v>
                </c:pt>
                <c:pt idx="41">
                  <c:v>21-Oct-11</c:v>
                </c:pt>
                <c:pt idx="42">
                  <c:v>28-Oct-11</c:v>
                </c:pt>
                <c:pt idx="43">
                  <c:v>4-Nov-11</c:v>
                </c:pt>
                <c:pt idx="44">
                  <c:v>11-Nov-11</c:v>
                </c:pt>
                <c:pt idx="45">
                  <c:v>18-Nov-11</c:v>
                </c:pt>
                <c:pt idx="46">
                  <c:v>25-Nov-11</c:v>
                </c:pt>
                <c:pt idx="47">
                  <c:v>2-Dec-11</c:v>
                </c:pt>
                <c:pt idx="48">
                  <c:v>9-Dec-11</c:v>
                </c:pt>
                <c:pt idx="49">
                  <c:v>16-Dec-11</c:v>
                </c:pt>
                <c:pt idx="50">
                  <c:v>23-Dec-11</c:v>
                </c:pt>
                <c:pt idx="51">
                  <c:v>6-Jan-12</c:v>
                </c:pt>
                <c:pt idx="52">
                  <c:v>13-Jan-12</c:v>
                </c:pt>
                <c:pt idx="53">
                  <c:v>20-Jan-12</c:v>
                </c:pt>
                <c:pt idx="54">
                  <c:v>27-Jan-12</c:v>
                </c:pt>
                <c:pt idx="55">
                  <c:v>3-Feb-12</c:v>
                </c:pt>
                <c:pt idx="56">
                  <c:v>10-Feb-12</c:v>
                </c:pt>
                <c:pt idx="57">
                  <c:v>17-Feb-12</c:v>
                </c:pt>
                <c:pt idx="58">
                  <c:v>24-Feb-12</c:v>
                </c:pt>
                <c:pt idx="59">
                  <c:v>02-Mar-12</c:v>
                </c:pt>
                <c:pt idx="60">
                  <c:v>09-Mar-12</c:v>
                </c:pt>
                <c:pt idx="61">
                  <c:v>16-Mar-12</c:v>
                </c:pt>
                <c:pt idx="62">
                  <c:v>23-Mar-12</c:v>
                </c:pt>
                <c:pt idx="63">
                  <c:v>30-Mar-12</c:v>
                </c:pt>
                <c:pt idx="64">
                  <c:v>5-Apr-12</c:v>
                </c:pt>
                <c:pt idx="65">
                  <c:v>13-Apr-12</c:v>
                </c:pt>
                <c:pt idx="66">
                  <c:v>20-Apr-12</c:v>
                </c:pt>
                <c:pt idx="67">
                  <c:v>27-Apr-12</c:v>
                </c:pt>
                <c:pt idx="68">
                  <c:v>04-May-12</c:v>
                </c:pt>
                <c:pt idx="69">
                  <c:v>11-May-12</c:v>
                </c:pt>
                <c:pt idx="70">
                  <c:v>18-May-12</c:v>
                </c:pt>
                <c:pt idx="71">
                  <c:v>25-May-12</c:v>
                </c:pt>
                <c:pt idx="72">
                  <c:v>01-Jun-12</c:v>
                </c:pt>
                <c:pt idx="73">
                  <c:v>08-Jun-12</c:v>
                </c:pt>
                <c:pt idx="74">
                  <c:v>15-Jun-12</c:v>
                </c:pt>
                <c:pt idx="75">
                  <c:v>22-Jun-12</c:v>
                </c:pt>
                <c:pt idx="76">
                  <c:v>29-Jun-12</c:v>
                </c:pt>
                <c:pt idx="77">
                  <c:v>06-Jul-12</c:v>
                </c:pt>
                <c:pt idx="78">
                  <c:v>13-Jul-12</c:v>
                </c:pt>
                <c:pt idx="79">
                  <c:v>20-Jul-12</c:v>
                </c:pt>
                <c:pt idx="80">
                  <c:v>27-Jul-12</c:v>
                </c:pt>
                <c:pt idx="81">
                  <c:v>03-Aug-12</c:v>
                </c:pt>
                <c:pt idx="82">
                  <c:v>10-Aug-12</c:v>
                </c:pt>
                <c:pt idx="83">
                  <c:v>17-Aug-12</c:v>
                </c:pt>
                <c:pt idx="84">
                  <c:v>24-Aug-12</c:v>
                </c:pt>
                <c:pt idx="85">
                  <c:v>31-Aug-12</c:v>
                </c:pt>
                <c:pt idx="86">
                  <c:v>07-Sep-12</c:v>
                </c:pt>
                <c:pt idx="87">
                  <c:v>14-Sep-12</c:v>
                </c:pt>
                <c:pt idx="88">
                  <c:v>21-Sep-12</c:v>
                </c:pt>
                <c:pt idx="89">
                  <c:v>28-Sep-12</c:v>
                </c:pt>
                <c:pt idx="90">
                  <c:v>05-Oct-12</c:v>
                </c:pt>
                <c:pt idx="91">
                  <c:v>12-Oct-12</c:v>
                </c:pt>
                <c:pt idx="92">
                  <c:v>19-Oct-12</c:v>
                </c:pt>
                <c:pt idx="93">
                  <c:v>26-Oct-12</c:v>
                </c:pt>
                <c:pt idx="94">
                  <c:v>5-Nov-12</c:v>
                </c:pt>
                <c:pt idx="95">
                  <c:v>9-Nov-12</c:v>
                </c:pt>
                <c:pt idx="96">
                  <c:v>16-Nov-12</c:v>
                </c:pt>
                <c:pt idx="97">
                  <c:v>23-Nov-12</c:v>
                </c:pt>
                <c:pt idx="98">
                  <c:v>30-Nov-12</c:v>
                </c:pt>
                <c:pt idx="99">
                  <c:v>7-Dec-12</c:v>
                </c:pt>
                <c:pt idx="100">
                  <c:v>14-Dec-12</c:v>
                </c:pt>
                <c:pt idx="101">
                  <c:v>21-Dec-12</c:v>
                </c:pt>
                <c:pt idx="102">
                  <c:v>28-Dec-12</c:v>
                </c:pt>
                <c:pt idx="103">
                  <c:v>4-Jan-13</c:v>
                </c:pt>
                <c:pt idx="104">
                  <c:v>11-Jan-13</c:v>
                </c:pt>
                <c:pt idx="105">
                  <c:v>18-Jan-13</c:v>
                </c:pt>
                <c:pt idx="106">
                  <c:v>25-Jan-13</c:v>
                </c:pt>
                <c:pt idx="107">
                  <c:v>1-Feb-13</c:v>
                </c:pt>
                <c:pt idx="108">
                  <c:v>8-Feb-13</c:v>
                </c:pt>
                <c:pt idx="109">
                  <c:v>15-Feb-13</c:v>
                </c:pt>
                <c:pt idx="110">
                  <c:v>22-Feb-13</c:v>
                </c:pt>
                <c:pt idx="111">
                  <c:v>1-Mar-13</c:v>
                </c:pt>
                <c:pt idx="112">
                  <c:v>8-Mar-13</c:v>
                </c:pt>
                <c:pt idx="113">
                  <c:v>15-Mar-13</c:v>
                </c:pt>
                <c:pt idx="114">
                  <c:v>22-Mar-13</c:v>
                </c:pt>
                <c:pt idx="115">
                  <c:v>28-Mar-13</c:v>
                </c:pt>
                <c:pt idx="116">
                  <c:v>5-Apr-13</c:v>
                </c:pt>
                <c:pt idx="117">
                  <c:v>12-Apr-13</c:v>
                </c:pt>
                <c:pt idx="118">
                  <c:v>19-Apr-13</c:v>
                </c:pt>
                <c:pt idx="119">
                  <c:v>26-Apr-13</c:v>
                </c:pt>
                <c:pt idx="120">
                  <c:v>3-May-13</c:v>
                </c:pt>
                <c:pt idx="121">
                  <c:v>10-May-13</c:v>
                </c:pt>
                <c:pt idx="122">
                  <c:v>17-May-13</c:v>
                </c:pt>
                <c:pt idx="123">
                  <c:v>24-May-13</c:v>
                </c:pt>
                <c:pt idx="124">
                  <c:v>31-May-13</c:v>
                </c:pt>
                <c:pt idx="125">
                  <c:v>7-Jun-13</c:v>
                </c:pt>
                <c:pt idx="126">
                  <c:v>14-Jun-13</c:v>
                </c:pt>
                <c:pt idx="127">
                  <c:v>21-Jun-13</c:v>
                </c:pt>
                <c:pt idx="128">
                  <c:v>28-Jun-13</c:v>
                </c:pt>
                <c:pt idx="129">
                  <c:v>5-Jul-13</c:v>
                </c:pt>
                <c:pt idx="130">
                  <c:v>12-Jul-13</c:v>
                </c:pt>
                <c:pt idx="131">
                  <c:v>19-Jul-13</c:v>
                </c:pt>
                <c:pt idx="132">
                  <c:v>26-Jul-13</c:v>
                </c:pt>
                <c:pt idx="133">
                  <c:v>2-Aug-13</c:v>
                </c:pt>
                <c:pt idx="134">
                  <c:v>7-Aug-13</c:v>
                </c:pt>
                <c:pt idx="135">
                  <c:v>16-Aug-13</c:v>
                </c:pt>
                <c:pt idx="136">
                  <c:v>23-Aug-13</c:v>
                </c:pt>
                <c:pt idx="137">
                  <c:v>30-Aug-13</c:v>
                </c:pt>
                <c:pt idx="138">
                  <c:v>6-Sep-13</c:v>
                </c:pt>
                <c:pt idx="139">
                  <c:v>13-Sep-13</c:v>
                </c:pt>
                <c:pt idx="140">
                  <c:v>20-Sep-13</c:v>
                </c:pt>
                <c:pt idx="141">
                  <c:v>27-Sep-13</c:v>
                </c:pt>
                <c:pt idx="142">
                  <c:v>4-Oct-13</c:v>
                </c:pt>
                <c:pt idx="143">
                  <c:v>11-Oct-13</c:v>
                </c:pt>
                <c:pt idx="144">
                  <c:v>18-Oct-13</c:v>
                </c:pt>
                <c:pt idx="145">
                  <c:v>25-Oct-13</c:v>
                </c:pt>
                <c:pt idx="146">
                  <c:v>1-Nov-13</c:v>
                </c:pt>
                <c:pt idx="147">
                  <c:v>8-Nov-13</c:v>
                </c:pt>
                <c:pt idx="148">
                  <c:v>15-Nov-13</c:v>
                </c:pt>
                <c:pt idx="149">
                  <c:v>22-Nov-13</c:v>
                </c:pt>
                <c:pt idx="150">
                  <c:v>29-Nov-13</c:v>
                </c:pt>
                <c:pt idx="151">
                  <c:v>6-Dec-13</c:v>
                </c:pt>
                <c:pt idx="152">
                  <c:v>13-Dec-13</c:v>
                </c:pt>
                <c:pt idx="153">
                  <c:v>20-Dec-13</c:v>
                </c:pt>
                <c:pt idx="154">
                  <c:v>27-Dec-13</c:v>
                </c:pt>
                <c:pt idx="155">
                  <c:v>3-Jan-14</c:v>
                </c:pt>
                <c:pt idx="156">
                  <c:v>10-Jan-14</c:v>
                </c:pt>
                <c:pt idx="157">
                  <c:v>17-Jan-14</c:v>
                </c:pt>
                <c:pt idx="158">
                  <c:v>24-Jan-14</c:v>
                </c:pt>
                <c:pt idx="159">
                  <c:v>30-Jan-14</c:v>
                </c:pt>
                <c:pt idx="160">
                  <c:v>7-Feb-14</c:v>
                </c:pt>
                <c:pt idx="161">
                  <c:v>14-Feb-14</c:v>
                </c:pt>
                <c:pt idx="162">
                  <c:v>21-Feb-14</c:v>
                </c:pt>
                <c:pt idx="163">
                  <c:v>28-Feb-14</c:v>
                </c:pt>
                <c:pt idx="164">
                  <c:v>7-Mar-14</c:v>
                </c:pt>
                <c:pt idx="165">
                  <c:v>14-Mar-14</c:v>
                </c:pt>
                <c:pt idx="166">
                  <c:v>21-Mar-14</c:v>
                </c:pt>
                <c:pt idx="167">
                  <c:v>28-Mar-14</c:v>
                </c:pt>
                <c:pt idx="168">
                  <c:v>4-Apr-14</c:v>
                </c:pt>
                <c:pt idx="169">
                  <c:v>11-Apr-14</c:v>
                </c:pt>
                <c:pt idx="170">
                  <c:v>17-Apr-14</c:v>
                </c:pt>
                <c:pt idx="171">
                  <c:v>25-Apr-14</c:v>
                </c:pt>
                <c:pt idx="172">
                  <c:v>2-May-14</c:v>
                </c:pt>
                <c:pt idx="173">
                  <c:v>9-May-14</c:v>
                </c:pt>
                <c:pt idx="174">
                  <c:v>16-May-14</c:v>
                </c:pt>
                <c:pt idx="175">
                  <c:v>23-May-14</c:v>
                </c:pt>
                <c:pt idx="176">
                  <c:v>30-May-14</c:v>
                </c:pt>
                <c:pt idx="177">
                  <c:v>6-Jun-14</c:v>
                </c:pt>
                <c:pt idx="178">
                  <c:v>13-Jun-14</c:v>
                </c:pt>
                <c:pt idx="179">
                  <c:v>20-Jun-14</c:v>
                </c:pt>
                <c:pt idx="180">
                  <c:v>27-Jun-14</c:v>
                </c:pt>
                <c:pt idx="181">
                  <c:v>4-Jul-14</c:v>
                </c:pt>
                <c:pt idx="182">
                  <c:v>11-Jul-14</c:v>
                </c:pt>
                <c:pt idx="183">
                  <c:v>18-Jul-14</c:v>
                </c:pt>
                <c:pt idx="184">
                  <c:v>25-Jul-14</c:v>
                </c:pt>
                <c:pt idx="185">
                  <c:v>1-Aug-14</c:v>
                </c:pt>
                <c:pt idx="186">
                  <c:v>8-Aug-14</c:v>
                </c:pt>
                <c:pt idx="187">
                  <c:v>15-Aug-14</c:v>
                </c:pt>
                <c:pt idx="188">
                  <c:v>22-Aug-14</c:v>
                </c:pt>
                <c:pt idx="189">
                  <c:v>29-Aug-14</c:v>
                </c:pt>
                <c:pt idx="190">
                  <c:v>5-Sep-14</c:v>
                </c:pt>
                <c:pt idx="191">
                  <c:v>12-Sep-14</c:v>
                </c:pt>
                <c:pt idx="192">
                  <c:v>19-Sep-14</c:v>
                </c:pt>
                <c:pt idx="193">
                  <c:v>26-Sep-14</c:v>
                </c:pt>
                <c:pt idx="194">
                  <c:v>3-Oct-14</c:v>
                </c:pt>
                <c:pt idx="195">
                  <c:v>10-Oct-14</c:v>
                </c:pt>
                <c:pt idx="196">
                  <c:v>17-Oct-14</c:v>
                </c:pt>
                <c:pt idx="197">
                  <c:v>23-Oct-14</c:v>
                </c:pt>
                <c:pt idx="198">
                  <c:v>31-Oct-14</c:v>
                </c:pt>
                <c:pt idx="199">
                  <c:v>7-Nov-14</c:v>
                </c:pt>
                <c:pt idx="200">
                  <c:v>14-Nov-14</c:v>
                </c:pt>
                <c:pt idx="201">
                  <c:v>21-Nov-14</c:v>
                </c:pt>
                <c:pt idx="202">
                  <c:v>28-Nov-14</c:v>
                </c:pt>
                <c:pt idx="203">
                  <c:v>5-Dec-14</c:v>
                </c:pt>
                <c:pt idx="204">
                  <c:v>12-Dec-14</c:v>
                </c:pt>
                <c:pt idx="205">
                  <c:v>19-Dec-14</c:v>
                </c:pt>
                <c:pt idx="206">
                  <c:v>24-Dec-14</c:v>
                </c:pt>
                <c:pt idx="207">
                  <c:v>30-Dec-14</c:v>
                </c:pt>
                <c:pt idx="208">
                  <c:v>2-Jan-14</c:v>
                </c:pt>
                <c:pt idx="209">
                  <c:v>7-Jan-14</c:v>
                </c:pt>
              </c:strCache>
            </c:strRef>
          </c:cat>
          <c:val>
            <c:numRef>
              <c:f>Sheet1!$E$2:$E$211</c:f>
              <c:numCache>
                <c:formatCode>General</c:formatCode>
                <c:ptCount val="210"/>
                <c:pt idx="0">
                  <c:v>82.01</c:v>
                </c:pt>
                <c:pt idx="1">
                  <c:v>84.62</c:v>
                </c:pt>
                <c:pt idx="2">
                  <c:v>85.44</c:v>
                </c:pt>
                <c:pt idx="3">
                  <c:v>84.6</c:v>
                </c:pt>
                <c:pt idx="4">
                  <c:v>84.03</c:v>
                </c:pt>
                <c:pt idx="5">
                  <c:v>80.459999999999994</c:v>
                </c:pt>
                <c:pt idx="6">
                  <c:v>80.19</c:v>
                </c:pt>
                <c:pt idx="7">
                  <c:v>80.59</c:v>
                </c:pt>
                <c:pt idx="8">
                  <c:v>81.16</c:v>
                </c:pt>
                <c:pt idx="9">
                  <c:v>81.709999999999994</c:v>
                </c:pt>
                <c:pt idx="10">
                  <c:v>80.319999999999993</c:v>
                </c:pt>
                <c:pt idx="11">
                  <c:v>80.12</c:v>
                </c:pt>
                <c:pt idx="12">
                  <c:v>78.77</c:v>
                </c:pt>
                <c:pt idx="13">
                  <c:v>79.23</c:v>
                </c:pt>
                <c:pt idx="14">
                  <c:v>80.239999999999995</c:v>
                </c:pt>
                <c:pt idx="15">
                  <c:v>81.41</c:v>
                </c:pt>
                <c:pt idx="16">
                  <c:v>82.95</c:v>
                </c:pt>
                <c:pt idx="17">
                  <c:v>82.93</c:v>
                </c:pt>
                <c:pt idx="18">
                  <c:v>82.38</c:v>
                </c:pt>
                <c:pt idx="19">
                  <c:v>82.24</c:v>
                </c:pt>
                <c:pt idx="20">
                  <c:v>81.59</c:v>
                </c:pt>
                <c:pt idx="21">
                  <c:v>82.71</c:v>
                </c:pt>
                <c:pt idx="22">
                  <c:v>83.56</c:v>
                </c:pt>
                <c:pt idx="23">
                  <c:v>84.35</c:v>
                </c:pt>
                <c:pt idx="24">
                  <c:v>83.33</c:v>
                </c:pt>
                <c:pt idx="25">
                  <c:v>83.45</c:v>
                </c:pt>
                <c:pt idx="26">
                  <c:v>82.83</c:v>
                </c:pt>
                <c:pt idx="27">
                  <c:v>82.5</c:v>
                </c:pt>
                <c:pt idx="28">
                  <c:v>81.239999999999995</c:v>
                </c:pt>
                <c:pt idx="29">
                  <c:v>82.09</c:v>
                </c:pt>
                <c:pt idx="30">
                  <c:v>80.91</c:v>
                </c:pt>
                <c:pt idx="31">
                  <c:v>80.22</c:v>
                </c:pt>
                <c:pt idx="32">
                  <c:v>79.900000000000006</c:v>
                </c:pt>
                <c:pt idx="33">
                  <c:v>81.06</c:v>
                </c:pt>
                <c:pt idx="34">
                  <c:v>80.400000000000006</c:v>
                </c:pt>
                <c:pt idx="35">
                  <c:v>83.94</c:v>
                </c:pt>
                <c:pt idx="36">
                  <c:v>84.24</c:v>
                </c:pt>
                <c:pt idx="37">
                  <c:v>84.56</c:v>
                </c:pt>
                <c:pt idx="38">
                  <c:v>83.32</c:v>
                </c:pt>
                <c:pt idx="39">
                  <c:v>83.32</c:v>
                </c:pt>
                <c:pt idx="40">
                  <c:v>82.72</c:v>
                </c:pt>
                <c:pt idx="41">
                  <c:v>81.400000000000006</c:v>
                </c:pt>
                <c:pt idx="42">
                  <c:v>80.62</c:v>
                </c:pt>
                <c:pt idx="43">
                  <c:v>79.63</c:v>
                </c:pt>
                <c:pt idx="44">
                  <c:v>78.25</c:v>
                </c:pt>
                <c:pt idx="45">
                  <c:v>49.52</c:v>
                </c:pt>
                <c:pt idx="46">
                  <c:v>48.71</c:v>
                </c:pt>
                <c:pt idx="47">
                  <c:v>47.73</c:v>
                </c:pt>
                <c:pt idx="48">
                  <c:v>75.7</c:v>
                </c:pt>
                <c:pt idx="49">
                  <c:v>75.12</c:v>
                </c:pt>
                <c:pt idx="50">
                  <c:v>75.16</c:v>
                </c:pt>
                <c:pt idx="51">
                  <c:v>75.2</c:v>
                </c:pt>
                <c:pt idx="52">
                  <c:v>74.89</c:v>
                </c:pt>
                <c:pt idx="53">
                  <c:v>74.27</c:v>
                </c:pt>
                <c:pt idx="54">
                  <c:v>75.14</c:v>
                </c:pt>
                <c:pt idx="55">
                  <c:v>75.27</c:v>
                </c:pt>
                <c:pt idx="56">
                  <c:v>75.63</c:v>
                </c:pt>
                <c:pt idx="57">
                  <c:v>94.33</c:v>
                </c:pt>
                <c:pt idx="58">
                  <c:v>73.290000000000006</c:v>
                </c:pt>
                <c:pt idx="59">
                  <c:v>73.010000000000005</c:v>
                </c:pt>
                <c:pt idx="60">
                  <c:v>72.209999999999994</c:v>
                </c:pt>
                <c:pt idx="61">
                  <c:v>71.599999999999994</c:v>
                </c:pt>
                <c:pt idx="62">
                  <c:v>71.59</c:v>
                </c:pt>
                <c:pt idx="63">
                  <c:v>71.7</c:v>
                </c:pt>
                <c:pt idx="64">
                  <c:v>44.6</c:v>
                </c:pt>
                <c:pt idx="65">
                  <c:v>72.39</c:v>
                </c:pt>
                <c:pt idx="66">
                  <c:v>72.44</c:v>
                </c:pt>
                <c:pt idx="67">
                  <c:v>72.14</c:v>
                </c:pt>
                <c:pt idx="68">
                  <c:v>72.099999999999994</c:v>
                </c:pt>
                <c:pt idx="69">
                  <c:v>71.23</c:v>
                </c:pt>
                <c:pt idx="70">
                  <c:v>70.63</c:v>
                </c:pt>
                <c:pt idx="71">
                  <c:v>68.209999999999994</c:v>
                </c:pt>
                <c:pt idx="72">
                  <c:v>65.72</c:v>
                </c:pt>
                <c:pt idx="73">
                  <c:v>65.040000000000006</c:v>
                </c:pt>
                <c:pt idx="74">
                  <c:v>63.66</c:v>
                </c:pt>
                <c:pt idx="75">
                  <c:v>61.46</c:v>
                </c:pt>
                <c:pt idx="76">
                  <c:v>60.34</c:v>
                </c:pt>
                <c:pt idx="77">
                  <c:v>60.16</c:v>
                </c:pt>
                <c:pt idx="78">
                  <c:v>59.59</c:v>
                </c:pt>
                <c:pt idx="79">
                  <c:v>56.51</c:v>
                </c:pt>
                <c:pt idx="80">
                  <c:v>60.34</c:v>
                </c:pt>
                <c:pt idx="81">
                  <c:v>56.73</c:v>
                </c:pt>
                <c:pt idx="82">
                  <c:v>56.3</c:v>
                </c:pt>
                <c:pt idx="83">
                  <c:v>57.04</c:v>
                </c:pt>
                <c:pt idx="84">
                  <c:v>57.54</c:v>
                </c:pt>
                <c:pt idx="85">
                  <c:v>56.33</c:v>
                </c:pt>
                <c:pt idx="86">
                  <c:v>56.07</c:v>
                </c:pt>
                <c:pt idx="87">
                  <c:v>56.84</c:v>
                </c:pt>
                <c:pt idx="88">
                  <c:v>56.28</c:v>
                </c:pt>
                <c:pt idx="89">
                  <c:v>55.74</c:v>
                </c:pt>
                <c:pt idx="90">
                  <c:v>56.08</c:v>
                </c:pt>
                <c:pt idx="91">
                  <c:v>56.07</c:v>
                </c:pt>
                <c:pt idx="92">
                  <c:v>55.31</c:v>
                </c:pt>
                <c:pt idx="93">
                  <c:v>55.85</c:v>
                </c:pt>
                <c:pt idx="94">
                  <c:v>55.85</c:v>
                </c:pt>
                <c:pt idx="95">
                  <c:v>56.23</c:v>
                </c:pt>
                <c:pt idx="96">
                  <c:v>56.25</c:v>
                </c:pt>
                <c:pt idx="97">
                  <c:v>56.25</c:v>
                </c:pt>
                <c:pt idx="98">
                  <c:v>56.8</c:v>
                </c:pt>
                <c:pt idx="99">
                  <c:v>57.03</c:v>
                </c:pt>
                <c:pt idx="100">
                  <c:v>56.26</c:v>
                </c:pt>
                <c:pt idx="101">
                  <c:v>57.52</c:v>
                </c:pt>
                <c:pt idx="102">
                  <c:v>57.45</c:v>
                </c:pt>
                <c:pt idx="103">
                  <c:v>57.95</c:v>
                </c:pt>
                <c:pt idx="104">
                  <c:v>58.1</c:v>
                </c:pt>
                <c:pt idx="105">
                  <c:v>58.1</c:v>
                </c:pt>
                <c:pt idx="106">
                  <c:v>57.99</c:v>
                </c:pt>
                <c:pt idx="107">
                  <c:v>60.01</c:v>
                </c:pt>
                <c:pt idx="108">
                  <c:v>60.01</c:v>
                </c:pt>
                <c:pt idx="109">
                  <c:v>59.71</c:v>
                </c:pt>
                <c:pt idx="110">
                  <c:v>61.05</c:v>
                </c:pt>
                <c:pt idx="111">
                  <c:v>60.59</c:v>
                </c:pt>
                <c:pt idx="112">
                  <c:v>60.59</c:v>
                </c:pt>
                <c:pt idx="113">
                  <c:v>60.61</c:v>
                </c:pt>
                <c:pt idx="114">
                  <c:v>60.22</c:v>
                </c:pt>
                <c:pt idx="115">
                  <c:v>59.91</c:v>
                </c:pt>
                <c:pt idx="116">
                  <c:v>59.8</c:v>
                </c:pt>
                <c:pt idx="117">
                  <c:v>60</c:v>
                </c:pt>
                <c:pt idx="118">
                  <c:v>59.86</c:v>
                </c:pt>
                <c:pt idx="119">
                  <c:v>59.87</c:v>
                </c:pt>
                <c:pt idx="120">
                  <c:v>60.15</c:v>
                </c:pt>
                <c:pt idx="121">
                  <c:v>60.1</c:v>
                </c:pt>
                <c:pt idx="122">
                  <c:v>60.3</c:v>
                </c:pt>
                <c:pt idx="123">
                  <c:v>60.12</c:v>
                </c:pt>
                <c:pt idx="124">
                  <c:v>60.42</c:v>
                </c:pt>
                <c:pt idx="125">
                  <c:v>59.96</c:v>
                </c:pt>
                <c:pt idx="126">
                  <c:v>60.08</c:v>
                </c:pt>
                <c:pt idx="127">
                  <c:v>59.65</c:v>
                </c:pt>
                <c:pt idx="128">
                  <c:v>59.3</c:v>
                </c:pt>
                <c:pt idx="129">
                  <c:v>59.49</c:v>
                </c:pt>
                <c:pt idx="130">
                  <c:v>59.05</c:v>
                </c:pt>
                <c:pt idx="131">
                  <c:v>58.44</c:v>
                </c:pt>
                <c:pt idx="132">
                  <c:v>58.03</c:v>
                </c:pt>
                <c:pt idx="133">
                  <c:v>58.41</c:v>
                </c:pt>
                <c:pt idx="134">
                  <c:v>58.38</c:v>
                </c:pt>
                <c:pt idx="135">
                  <c:v>58.29</c:v>
                </c:pt>
                <c:pt idx="136">
                  <c:v>59.2</c:v>
                </c:pt>
                <c:pt idx="137">
                  <c:v>69.89</c:v>
                </c:pt>
                <c:pt idx="138">
                  <c:v>68.760000000000005</c:v>
                </c:pt>
                <c:pt idx="139">
                  <c:v>68.16</c:v>
                </c:pt>
                <c:pt idx="140">
                  <c:v>56.88</c:v>
                </c:pt>
                <c:pt idx="141">
                  <c:v>56.71</c:v>
                </c:pt>
                <c:pt idx="142">
                  <c:v>57.35</c:v>
                </c:pt>
                <c:pt idx="143">
                  <c:v>55.85</c:v>
                </c:pt>
                <c:pt idx="144">
                  <c:v>55.72</c:v>
                </c:pt>
                <c:pt idx="145">
                  <c:v>55.89</c:v>
                </c:pt>
                <c:pt idx="146">
                  <c:v>55.36</c:v>
                </c:pt>
                <c:pt idx="147">
                  <c:v>55.97</c:v>
                </c:pt>
                <c:pt idx="148">
                  <c:v>56.08</c:v>
                </c:pt>
                <c:pt idx="149">
                  <c:v>56.99</c:v>
                </c:pt>
                <c:pt idx="150">
                  <c:v>57.84</c:v>
                </c:pt>
                <c:pt idx="151">
                  <c:v>57.69</c:v>
                </c:pt>
                <c:pt idx="152">
                  <c:v>57.55</c:v>
                </c:pt>
                <c:pt idx="153">
                  <c:v>57.53</c:v>
                </c:pt>
                <c:pt idx="154">
                  <c:v>58.26</c:v>
                </c:pt>
                <c:pt idx="155">
                  <c:v>58.44</c:v>
                </c:pt>
                <c:pt idx="156">
                  <c:v>57.58</c:v>
                </c:pt>
                <c:pt idx="157">
                  <c:v>57.07</c:v>
                </c:pt>
                <c:pt idx="158">
                  <c:v>57.2</c:v>
                </c:pt>
                <c:pt idx="159">
                  <c:v>57.39</c:v>
                </c:pt>
                <c:pt idx="160">
                  <c:v>57.64</c:v>
                </c:pt>
                <c:pt idx="161">
                  <c:v>56.98</c:v>
                </c:pt>
                <c:pt idx="162">
                  <c:v>56.88</c:v>
                </c:pt>
                <c:pt idx="163">
                  <c:v>56.96</c:v>
                </c:pt>
                <c:pt idx="164">
                  <c:v>56.7</c:v>
                </c:pt>
                <c:pt idx="165">
                  <c:v>56.43</c:v>
                </c:pt>
                <c:pt idx="166">
                  <c:v>55.99</c:v>
                </c:pt>
                <c:pt idx="167">
                  <c:v>56.07</c:v>
                </c:pt>
                <c:pt idx="168">
                  <c:v>55.89</c:v>
                </c:pt>
                <c:pt idx="169">
                  <c:v>55.52</c:v>
                </c:pt>
                <c:pt idx="170">
                  <c:v>55.43</c:v>
                </c:pt>
                <c:pt idx="171">
                  <c:v>55.83</c:v>
                </c:pt>
                <c:pt idx="172">
                  <c:v>56.17</c:v>
                </c:pt>
                <c:pt idx="173">
                  <c:v>56.17</c:v>
                </c:pt>
                <c:pt idx="174">
                  <c:v>56.05</c:v>
                </c:pt>
                <c:pt idx="175">
                  <c:v>55.86</c:v>
                </c:pt>
                <c:pt idx="176">
                  <c:v>55.86</c:v>
                </c:pt>
                <c:pt idx="177">
                  <c:v>55.38</c:v>
                </c:pt>
                <c:pt idx="178">
                  <c:v>55.38</c:v>
                </c:pt>
                <c:pt idx="179">
                  <c:v>54.35</c:v>
                </c:pt>
                <c:pt idx="180">
                  <c:v>54.81</c:v>
                </c:pt>
                <c:pt idx="181">
                  <c:v>54.51</c:v>
                </c:pt>
                <c:pt idx="182">
                  <c:v>53.94</c:v>
                </c:pt>
                <c:pt idx="183">
                  <c:v>51.92</c:v>
                </c:pt>
                <c:pt idx="184">
                  <c:v>51.51</c:v>
                </c:pt>
                <c:pt idx="185">
                  <c:v>51.33</c:v>
                </c:pt>
                <c:pt idx="186">
                  <c:v>51.47</c:v>
                </c:pt>
                <c:pt idx="187">
                  <c:v>51.12</c:v>
                </c:pt>
                <c:pt idx="188">
                  <c:v>50.94</c:v>
                </c:pt>
                <c:pt idx="189">
                  <c:v>50.79</c:v>
                </c:pt>
                <c:pt idx="190">
                  <c:v>50.28</c:v>
                </c:pt>
                <c:pt idx="191">
                  <c:v>50.46</c:v>
                </c:pt>
                <c:pt idx="192">
                  <c:v>50.74</c:v>
                </c:pt>
                <c:pt idx="193">
                  <c:v>50.74</c:v>
                </c:pt>
                <c:pt idx="194">
                  <c:v>50.34</c:v>
                </c:pt>
                <c:pt idx="195">
                  <c:v>49.74</c:v>
                </c:pt>
                <c:pt idx="196">
                  <c:v>49.42</c:v>
                </c:pt>
                <c:pt idx="197">
                  <c:v>48.8</c:v>
                </c:pt>
                <c:pt idx="198">
                  <c:v>49.31</c:v>
                </c:pt>
                <c:pt idx="199">
                  <c:v>49.09</c:v>
                </c:pt>
                <c:pt idx="200">
                  <c:v>48.75</c:v>
                </c:pt>
                <c:pt idx="201">
                  <c:v>48.85</c:v>
                </c:pt>
                <c:pt idx="202">
                  <c:v>48.97</c:v>
                </c:pt>
                <c:pt idx="203">
                  <c:v>48.74</c:v>
                </c:pt>
                <c:pt idx="204">
                  <c:v>47.73</c:v>
                </c:pt>
                <c:pt idx="205">
                  <c:v>48.07</c:v>
                </c:pt>
                <c:pt idx="206">
                  <c:v>48.46</c:v>
                </c:pt>
                <c:pt idx="207">
                  <c:v>48.46</c:v>
                </c:pt>
                <c:pt idx="208">
                  <c:v>48.12</c:v>
                </c:pt>
                <c:pt idx="209">
                  <c:v>48.12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ICI 4,200 GAR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Sheet1!$A$2:$A$211</c:f>
              <c:strCache>
                <c:ptCount val="210"/>
                <c:pt idx="0">
                  <c:v>7-Jan-11</c:v>
                </c:pt>
                <c:pt idx="1">
                  <c:v>14-Jan-11</c:v>
                </c:pt>
                <c:pt idx="2">
                  <c:v>21-Jan-11</c:v>
                </c:pt>
                <c:pt idx="3">
                  <c:v>28-Jan-11</c:v>
                </c:pt>
                <c:pt idx="4">
                  <c:v>2-Feb-11</c:v>
                </c:pt>
                <c:pt idx="5">
                  <c:v>11-Feb-11</c:v>
                </c:pt>
                <c:pt idx="6">
                  <c:v>18-Feb-11</c:v>
                </c:pt>
                <c:pt idx="7">
                  <c:v>25-Feb-11</c:v>
                </c:pt>
                <c:pt idx="8">
                  <c:v>4-Mar-11</c:v>
                </c:pt>
                <c:pt idx="9">
                  <c:v>11-Mar-11</c:v>
                </c:pt>
                <c:pt idx="10">
                  <c:v>18-Mar-11</c:v>
                </c:pt>
                <c:pt idx="11">
                  <c:v>25-Mar-11</c:v>
                </c:pt>
                <c:pt idx="12">
                  <c:v>1-Apr-11</c:v>
                </c:pt>
                <c:pt idx="13">
                  <c:v>8-Apr-11</c:v>
                </c:pt>
                <c:pt idx="14">
                  <c:v>15-Apr-11</c:v>
                </c:pt>
                <c:pt idx="15">
                  <c:v>21-Apr-11</c:v>
                </c:pt>
                <c:pt idx="16">
                  <c:v>29-Apr-11</c:v>
                </c:pt>
                <c:pt idx="17">
                  <c:v>6-Mei-11</c:v>
                </c:pt>
                <c:pt idx="18">
                  <c:v>13-Mei-11</c:v>
                </c:pt>
                <c:pt idx="19">
                  <c:v>20-Mei-11</c:v>
                </c:pt>
                <c:pt idx="20">
                  <c:v>27-Mei-11</c:v>
                </c:pt>
                <c:pt idx="21">
                  <c:v>3-Juni-11</c:v>
                </c:pt>
                <c:pt idx="22">
                  <c:v>10-Juni-11</c:v>
                </c:pt>
                <c:pt idx="23">
                  <c:v>17-Juni-11</c:v>
                </c:pt>
                <c:pt idx="24">
                  <c:v>24-Juni 11</c:v>
                </c:pt>
                <c:pt idx="25">
                  <c:v>01- juli-11</c:v>
                </c:pt>
                <c:pt idx="26">
                  <c:v>08-juli-11</c:v>
                </c:pt>
                <c:pt idx="27">
                  <c:v>15-Jul-11</c:v>
                </c:pt>
                <c:pt idx="28">
                  <c:v>22-Jul-11</c:v>
                </c:pt>
                <c:pt idx="29">
                  <c:v>29-Jul-11</c:v>
                </c:pt>
                <c:pt idx="30">
                  <c:v>5-Aug-11</c:v>
                </c:pt>
                <c:pt idx="31">
                  <c:v>12-Aug-11</c:v>
                </c:pt>
                <c:pt idx="32">
                  <c:v>19-Aug-11</c:v>
                </c:pt>
                <c:pt idx="33">
                  <c:v>26-Aug-11</c:v>
                </c:pt>
                <c:pt idx="34">
                  <c:v>2-Sep-11</c:v>
                </c:pt>
                <c:pt idx="35">
                  <c:v>9-Sep-11</c:v>
                </c:pt>
                <c:pt idx="36">
                  <c:v>16-Sep-11</c:v>
                </c:pt>
                <c:pt idx="37">
                  <c:v>23-Sep-11</c:v>
                </c:pt>
                <c:pt idx="38">
                  <c:v>30-Sep-11</c:v>
                </c:pt>
                <c:pt idx="39">
                  <c:v>7-Oct-11</c:v>
                </c:pt>
                <c:pt idx="40">
                  <c:v>14-Oct-11</c:v>
                </c:pt>
                <c:pt idx="41">
                  <c:v>21-Oct-11</c:v>
                </c:pt>
                <c:pt idx="42">
                  <c:v>28-Oct-11</c:v>
                </c:pt>
                <c:pt idx="43">
                  <c:v>4-Nov-11</c:v>
                </c:pt>
                <c:pt idx="44">
                  <c:v>11-Nov-11</c:v>
                </c:pt>
                <c:pt idx="45">
                  <c:v>18-Nov-11</c:v>
                </c:pt>
                <c:pt idx="46">
                  <c:v>25-Nov-11</c:v>
                </c:pt>
                <c:pt idx="47">
                  <c:v>2-Dec-11</c:v>
                </c:pt>
                <c:pt idx="48">
                  <c:v>9-Dec-11</c:v>
                </c:pt>
                <c:pt idx="49">
                  <c:v>16-Dec-11</c:v>
                </c:pt>
                <c:pt idx="50">
                  <c:v>23-Dec-11</c:v>
                </c:pt>
                <c:pt idx="51">
                  <c:v>6-Jan-12</c:v>
                </c:pt>
                <c:pt idx="52">
                  <c:v>13-Jan-12</c:v>
                </c:pt>
                <c:pt idx="53">
                  <c:v>20-Jan-12</c:v>
                </c:pt>
                <c:pt idx="54">
                  <c:v>27-Jan-12</c:v>
                </c:pt>
                <c:pt idx="55">
                  <c:v>3-Feb-12</c:v>
                </c:pt>
                <c:pt idx="56">
                  <c:v>10-Feb-12</c:v>
                </c:pt>
                <c:pt idx="57">
                  <c:v>17-Feb-12</c:v>
                </c:pt>
                <c:pt idx="58">
                  <c:v>24-Feb-12</c:v>
                </c:pt>
                <c:pt idx="59">
                  <c:v>02-Mar-12</c:v>
                </c:pt>
                <c:pt idx="60">
                  <c:v>09-Mar-12</c:v>
                </c:pt>
                <c:pt idx="61">
                  <c:v>16-Mar-12</c:v>
                </c:pt>
                <c:pt idx="62">
                  <c:v>23-Mar-12</c:v>
                </c:pt>
                <c:pt idx="63">
                  <c:v>30-Mar-12</c:v>
                </c:pt>
                <c:pt idx="64">
                  <c:v>5-Apr-12</c:v>
                </c:pt>
                <c:pt idx="65">
                  <c:v>13-Apr-12</c:v>
                </c:pt>
                <c:pt idx="66">
                  <c:v>20-Apr-12</c:v>
                </c:pt>
                <c:pt idx="67">
                  <c:v>27-Apr-12</c:v>
                </c:pt>
                <c:pt idx="68">
                  <c:v>04-May-12</c:v>
                </c:pt>
                <c:pt idx="69">
                  <c:v>11-May-12</c:v>
                </c:pt>
                <c:pt idx="70">
                  <c:v>18-May-12</c:v>
                </c:pt>
                <c:pt idx="71">
                  <c:v>25-May-12</c:v>
                </c:pt>
                <c:pt idx="72">
                  <c:v>01-Jun-12</c:v>
                </c:pt>
                <c:pt idx="73">
                  <c:v>08-Jun-12</c:v>
                </c:pt>
                <c:pt idx="74">
                  <c:v>15-Jun-12</c:v>
                </c:pt>
                <c:pt idx="75">
                  <c:v>22-Jun-12</c:v>
                </c:pt>
                <c:pt idx="76">
                  <c:v>29-Jun-12</c:v>
                </c:pt>
                <c:pt idx="77">
                  <c:v>06-Jul-12</c:v>
                </c:pt>
                <c:pt idx="78">
                  <c:v>13-Jul-12</c:v>
                </c:pt>
                <c:pt idx="79">
                  <c:v>20-Jul-12</c:v>
                </c:pt>
                <c:pt idx="80">
                  <c:v>27-Jul-12</c:v>
                </c:pt>
                <c:pt idx="81">
                  <c:v>03-Aug-12</c:v>
                </c:pt>
                <c:pt idx="82">
                  <c:v>10-Aug-12</c:v>
                </c:pt>
                <c:pt idx="83">
                  <c:v>17-Aug-12</c:v>
                </c:pt>
                <c:pt idx="84">
                  <c:v>24-Aug-12</c:v>
                </c:pt>
                <c:pt idx="85">
                  <c:v>31-Aug-12</c:v>
                </c:pt>
                <c:pt idx="86">
                  <c:v>07-Sep-12</c:v>
                </c:pt>
                <c:pt idx="87">
                  <c:v>14-Sep-12</c:v>
                </c:pt>
                <c:pt idx="88">
                  <c:v>21-Sep-12</c:v>
                </c:pt>
                <c:pt idx="89">
                  <c:v>28-Sep-12</c:v>
                </c:pt>
                <c:pt idx="90">
                  <c:v>05-Oct-12</c:v>
                </c:pt>
                <c:pt idx="91">
                  <c:v>12-Oct-12</c:v>
                </c:pt>
                <c:pt idx="92">
                  <c:v>19-Oct-12</c:v>
                </c:pt>
                <c:pt idx="93">
                  <c:v>26-Oct-12</c:v>
                </c:pt>
                <c:pt idx="94">
                  <c:v>5-Nov-12</c:v>
                </c:pt>
                <c:pt idx="95">
                  <c:v>9-Nov-12</c:v>
                </c:pt>
                <c:pt idx="96">
                  <c:v>16-Nov-12</c:v>
                </c:pt>
                <c:pt idx="97">
                  <c:v>23-Nov-12</c:v>
                </c:pt>
                <c:pt idx="98">
                  <c:v>30-Nov-12</c:v>
                </c:pt>
                <c:pt idx="99">
                  <c:v>7-Dec-12</c:v>
                </c:pt>
                <c:pt idx="100">
                  <c:v>14-Dec-12</c:v>
                </c:pt>
                <c:pt idx="101">
                  <c:v>21-Dec-12</c:v>
                </c:pt>
                <c:pt idx="102">
                  <c:v>28-Dec-12</c:v>
                </c:pt>
                <c:pt idx="103">
                  <c:v>4-Jan-13</c:v>
                </c:pt>
                <c:pt idx="104">
                  <c:v>11-Jan-13</c:v>
                </c:pt>
                <c:pt idx="105">
                  <c:v>18-Jan-13</c:v>
                </c:pt>
                <c:pt idx="106">
                  <c:v>25-Jan-13</c:v>
                </c:pt>
                <c:pt idx="107">
                  <c:v>1-Feb-13</c:v>
                </c:pt>
                <c:pt idx="108">
                  <c:v>8-Feb-13</c:v>
                </c:pt>
                <c:pt idx="109">
                  <c:v>15-Feb-13</c:v>
                </c:pt>
                <c:pt idx="110">
                  <c:v>22-Feb-13</c:v>
                </c:pt>
                <c:pt idx="111">
                  <c:v>1-Mar-13</c:v>
                </c:pt>
                <c:pt idx="112">
                  <c:v>8-Mar-13</c:v>
                </c:pt>
                <c:pt idx="113">
                  <c:v>15-Mar-13</c:v>
                </c:pt>
                <c:pt idx="114">
                  <c:v>22-Mar-13</c:v>
                </c:pt>
                <c:pt idx="115">
                  <c:v>28-Mar-13</c:v>
                </c:pt>
                <c:pt idx="116">
                  <c:v>5-Apr-13</c:v>
                </c:pt>
                <c:pt idx="117">
                  <c:v>12-Apr-13</c:v>
                </c:pt>
                <c:pt idx="118">
                  <c:v>19-Apr-13</c:v>
                </c:pt>
                <c:pt idx="119">
                  <c:v>26-Apr-13</c:v>
                </c:pt>
                <c:pt idx="120">
                  <c:v>3-May-13</c:v>
                </c:pt>
                <c:pt idx="121">
                  <c:v>10-May-13</c:v>
                </c:pt>
                <c:pt idx="122">
                  <c:v>17-May-13</c:v>
                </c:pt>
                <c:pt idx="123">
                  <c:v>24-May-13</c:v>
                </c:pt>
                <c:pt idx="124">
                  <c:v>31-May-13</c:v>
                </c:pt>
                <c:pt idx="125">
                  <c:v>7-Jun-13</c:v>
                </c:pt>
                <c:pt idx="126">
                  <c:v>14-Jun-13</c:v>
                </c:pt>
                <c:pt idx="127">
                  <c:v>21-Jun-13</c:v>
                </c:pt>
                <c:pt idx="128">
                  <c:v>28-Jun-13</c:v>
                </c:pt>
                <c:pt idx="129">
                  <c:v>5-Jul-13</c:v>
                </c:pt>
                <c:pt idx="130">
                  <c:v>12-Jul-13</c:v>
                </c:pt>
                <c:pt idx="131">
                  <c:v>19-Jul-13</c:v>
                </c:pt>
                <c:pt idx="132">
                  <c:v>26-Jul-13</c:v>
                </c:pt>
                <c:pt idx="133">
                  <c:v>2-Aug-13</c:v>
                </c:pt>
                <c:pt idx="134">
                  <c:v>7-Aug-13</c:v>
                </c:pt>
                <c:pt idx="135">
                  <c:v>16-Aug-13</c:v>
                </c:pt>
                <c:pt idx="136">
                  <c:v>23-Aug-13</c:v>
                </c:pt>
                <c:pt idx="137">
                  <c:v>30-Aug-13</c:v>
                </c:pt>
                <c:pt idx="138">
                  <c:v>6-Sep-13</c:v>
                </c:pt>
                <c:pt idx="139">
                  <c:v>13-Sep-13</c:v>
                </c:pt>
                <c:pt idx="140">
                  <c:v>20-Sep-13</c:v>
                </c:pt>
                <c:pt idx="141">
                  <c:v>27-Sep-13</c:v>
                </c:pt>
                <c:pt idx="142">
                  <c:v>4-Oct-13</c:v>
                </c:pt>
                <c:pt idx="143">
                  <c:v>11-Oct-13</c:v>
                </c:pt>
                <c:pt idx="144">
                  <c:v>18-Oct-13</c:v>
                </c:pt>
                <c:pt idx="145">
                  <c:v>25-Oct-13</c:v>
                </c:pt>
                <c:pt idx="146">
                  <c:v>1-Nov-13</c:v>
                </c:pt>
                <c:pt idx="147">
                  <c:v>8-Nov-13</c:v>
                </c:pt>
                <c:pt idx="148">
                  <c:v>15-Nov-13</c:v>
                </c:pt>
                <c:pt idx="149">
                  <c:v>22-Nov-13</c:v>
                </c:pt>
                <c:pt idx="150">
                  <c:v>29-Nov-13</c:v>
                </c:pt>
                <c:pt idx="151">
                  <c:v>6-Dec-13</c:v>
                </c:pt>
                <c:pt idx="152">
                  <c:v>13-Dec-13</c:v>
                </c:pt>
                <c:pt idx="153">
                  <c:v>20-Dec-13</c:v>
                </c:pt>
                <c:pt idx="154">
                  <c:v>27-Dec-13</c:v>
                </c:pt>
                <c:pt idx="155">
                  <c:v>3-Jan-14</c:v>
                </c:pt>
                <c:pt idx="156">
                  <c:v>10-Jan-14</c:v>
                </c:pt>
                <c:pt idx="157">
                  <c:v>17-Jan-14</c:v>
                </c:pt>
                <c:pt idx="158">
                  <c:v>24-Jan-14</c:v>
                </c:pt>
                <c:pt idx="159">
                  <c:v>30-Jan-14</c:v>
                </c:pt>
                <c:pt idx="160">
                  <c:v>7-Feb-14</c:v>
                </c:pt>
                <c:pt idx="161">
                  <c:v>14-Feb-14</c:v>
                </c:pt>
                <c:pt idx="162">
                  <c:v>21-Feb-14</c:v>
                </c:pt>
                <c:pt idx="163">
                  <c:v>28-Feb-14</c:v>
                </c:pt>
                <c:pt idx="164">
                  <c:v>7-Mar-14</c:v>
                </c:pt>
                <c:pt idx="165">
                  <c:v>14-Mar-14</c:v>
                </c:pt>
                <c:pt idx="166">
                  <c:v>21-Mar-14</c:v>
                </c:pt>
                <c:pt idx="167">
                  <c:v>28-Mar-14</c:v>
                </c:pt>
                <c:pt idx="168">
                  <c:v>4-Apr-14</c:v>
                </c:pt>
                <c:pt idx="169">
                  <c:v>11-Apr-14</c:v>
                </c:pt>
                <c:pt idx="170">
                  <c:v>17-Apr-14</c:v>
                </c:pt>
                <c:pt idx="171">
                  <c:v>25-Apr-14</c:v>
                </c:pt>
                <c:pt idx="172">
                  <c:v>2-May-14</c:v>
                </c:pt>
                <c:pt idx="173">
                  <c:v>9-May-14</c:v>
                </c:pt>
                <c:pt idx="174">
                  <c:v>16-May-14</c:v>
                </c:pt>
                <c:pt idx="175">
                  <c:v>23-May-14</c:v>
                </c:pt>
                <c:pt idx="176">
                  <c:v>30-May-14</c:v>
                </c:pt>
                <c:pt idx="177">
                  <c:v>6-Jun-14</c:v>
                </c:pt>
                <c:pt idx="178">
                  <c:v>13-Jun-14</c:v>
                </c:pt>
                <c:pt idx="179">
                  <c:v>20-Jun-14</c:v>
                </c:pt>
                <c:pt idx="180">
                  <c:v>27-Jun-14</c:v>
                </c:pt>
                <c:pt idx="181">
                  <c:v>4-Jul-14</c:v>
                </c:pt>
                <c:pt idx="182">
                  <c:v>11-Jul-14</c:v>
                </c:pt>
                <c:pt idx="183">
                  <c:v>18-Jul-14</c:v>
                </c:pt>
                <c:pt idx="184">
                  <c:v>25-Jul-14</c:v>
                </c:pt>
                <c:pt idx="185">
                  <c:v>1-Aug-14</c:v>
                </c:pt>
                <c:pt idx="186">
                  <c:v>8-Aug-14</c:v>
                </c:pt>
                <c:pt idx="187">
                  <c:v>15-Aug-14</c:v>
                </c:pt>
                <c:pt idx="188">
                  <c:v>22-Aug-14</c:v>
                </c:pt>
                <c:pt idx="189">
                  <c:v>29-Aug-14</c:v>
                </c:pt>
                <c:pt idx="190">
                  <c:v>5-Sep-14</c:v>
                </c:pt>
                <c:pt idx="191">
                  <c:v>12-Sep-14</c:v>
                </c:pt>
                <c:pt idx="192">
                  <c:v>19-Sep-14</c:v>
                </c:pt>
                <c:pt idx="193">
                  <c:v>26-Sep-14</c:v>
                </c:pt>
                <c:pt idx="194">
                  <c:v>3-Oct-14</c:v>
                </c:pt>
                <c:pt idx="195">
                  <c:v>10-Oct-14</c:v>
                </c:pt>
                <c:pt idx="196">
                  <c:v>17-Oct-14</c:v>
                </c:pt>
                <c:pt idx="197">
                  <c:v>23-Oct-14</c:v>
                </c:pt>
                <c:pt idx="198">
                  <c:v>31-Oct-14</c:v>
                </c:pt>
                <c:pt idx="199">
                  <c:v>7-Nov-14</c:v>
                </c:pt>
                <c:pt idx="200">
                  <c:v>14-Nov-14</c:v>
                </c:pt>
                <c:pt idx="201">
                  <c:v>21-Nov-14</c:v>
                </c:pt>
                <c:pt idx="202">
                  <c:v>28-Nov-14</c:v>
                </c:pt>
                <c:pt idx="203">
                  <c:v>5-Dec-14</c:v>
                </c:pt>
                <c:pt idx="204">
                  <c:v>12-Dec-14</c:v>
                </c:pt>
                <c:pt idx="205">
                  <c:v>19-Dec-14</c:v>
                </c:pt>
                <c:pt idx="206">
                  <c:v>24-Dec-14</c:v>
                </c:pt>
                <c:pt idx="207">
                  <c:v>30-Dec-14</c:v>
                </c:pt>
                <c:pt idx="208">
                  <c:v>2-Jan-14</c:v>
                </c:pt>
                <c:pt idx="209">
                  <c:v>7-Jan-14</c:v>
                </c:pt>
              </c:strCache>
            </c:strRef>
          </c:cat>
          <c:val>
            <c:numRef>
              <c:f>Sheet1!$F$2:$F$211</c:f>
              <c:numCache>
                <c:formatCode>General</c:formatCode>
                <c:ptCount val="210"/>
                <c:pt idx="0">
                  <c:v>51.39</c:v>
                </c:pt>
                <c:pt idx="1">
                  <c:v>54.11</c:v>
                </c:pt>
                <c:pt idx="2">
                  <c:v>56.03</c:v>
                </c:pt>
                <c:pt idx="3">
                  <c:v>53.66</c:v>
                </c:pt>
                <c:pt idx="4">
                  <c:v>54.3</c:v>
                </c:pt>
                <c:pt idx="5">
                  <c:v>53.34</c:v>
                </c:pt>
                <c:pt idx="6">
                  <c:v>51.44</c:v>
                </c:pt>
                <c:pt idx="7">
                  <c:v>50.89</c:v>
                </c:pt>
                <c:pt idx="8">
                  <c:v>52</c:v>
                </c:pt>
                <c:pt idx="9">
                  <c:v>51.42</c:v>
                </c:pt>
                <c:pt idx="10">
                  <c:v>52.24</c:v>
                </c:pt>
                <c:pt idx="11">
                  <c:v>52.8</c:v>
                </c:pt>
                <c:pt idx="12">
                  <c:v>52.68</c:v>
                </c:pt>
                <c:pt idx="13">
                  <c:v>51.63</c:v>
                </c:pt>
                <c:pt idx="14">
                  <c:v>52.04</c:v>
                </c:pt>
                <c:pt idx="15">
                  <c:v>52.62</c:v>
                </c:pt>
                <c:pt idx="16">
                  <c:v>51.94</c:v>
                </c:pt>
                <c:pt idx="17">
                  <c:v>53.34</c:v>
                </c:pt>
                <c:pt idx="18">
                  <c:v>52.43</c:v>
                </c:pt>
                <c:pt idx="19">
                  <c:v>51.72</c:v>
                </c:pt>
                <c:pt idx="20">
                  <c:v>52.37</c:v>
                </c:pt>
                <c:pt idx="21">
                  <c:v>52.03</c:v>
                </c:pt>
                <c:pt idx="22">
                  <c:v>52.45</c:v>
                </c:pt>
                <c:pt idx="23">
                  <c:v>53.91</c:v>
                </c:pt>
                <c:pt idx="24">
                  <c:v>53.28</c:v>
                </c:pt>
                <c:pt idx="25">
                  <c:v>52.69</c:v>
                </c:pt>
                <c:pt idx="26">
                  <c:v>52.78</c:v>
                </c:pt>
                <c:pt idx="27">
                  <c:v>52.42</c:v>
                </c:pt>
                <c:pt idx="28">
                  <c:v>51.16</c:v>
                </c:pt>
                <c:pt idx="29">
                  <c:v>51.43</c:v>
                </c:pt>
                <c:pt idx="30">
                  <c:v>51.44</c:v>
                </c:pt>
                <c:pt idx="31">
                  <c:v>51.28</c:v>
                </c:pt>
                <c:pt idx="32">
                  <c:v>51.31</c:v>
                </c:pt>
                <c:pt idx="33">
                  <c:v>51.8</c:v>
                </c:pt>
                <c:pt idx="34">
                  <c:v>51.8</c:v>
                </c:pt>
                <c:pt idx="35">
                  <c:v>52.37</c:v>
                </c:pt>
                <c:pt idx="36">
                  <c:v>53.89</c:v>
                </c:pt>
                <c:pt idx="37">
                  <c:v>54.01</c:v>
                </c:pt>
                <c:pt idx="38">
                  <c:v>52.98</c:v>
                </c:pt>
                <c:pt idx="39">
                  <c:v>52.33</c:v>
                </c:pt>
                <c:pt idx="40">
                  <c:v>51.91</c:v>
                </c:pt>
                <c:pt idx="41">
                  <c:v>51.49</c:v>
                </c:pt>
                <c:pt idx="42">
                  <c:v>51.13</c:v>
                </c:pt>
                <c:pt idx="43">
                  <c:v>50.88</c:v>
                </c:pt>
                <c:pt idx="44">
                  <c:v>49.85</c:v>
                </c:pt>
                <c:pt idx="45">
                  <c:v>37.04</c:v>
                </c:pt>
                <c:pt idx="46">
                  <c:v>36.74</c:v>
                </c:pt>
                <c:pt idx="47">
                  <c:v>36.159999999999997</c:v>
                </c:pt>
                <c:pt idx="48">
                  <c:v>46.34</c:v>
                </c:pt>
                <c:pt idx="49">
                  <c:v>46.62</c:v>
                </c:pt>
                <c:pt idx="50">
                  <c:v>46.43</c:v>
                </c:pt>
                <c:pt idx="51">
                  <c:v>47.13</c:v>
                </c:pt>
                <c:pt idx="52">
                  <c:v>46.77</c:v>
                </c:pt>
                <c:pt idx="53">
                  <c:v>46.72</c:v>
                </c:pt>
                <c:pt idx="54">
                  <c:v>46.68</c:v>
                </c:pt>
                <c:pt idx="55">
                  <c:v>46.63</c:v>
                </c:pt>
                <c:pt idx="56">
                  <c:v>47.2</c:v>
                </c:pt>
                <c:pt idx="57">
                  <c:v>74.88</c:v>
                </c:pt>
                <c:pt idx="58">
                  <c:v>46.59</c:v>
                </c:pt>
                <c:pt idx="59">
                  <c:v>46.11</c:v>
                </c:pt>
                <c:pt idx="60">
                  <c:v>45.46</c:v>
                </c:pt>
                <c:pt idx="61">
                  <c:v>44.13</c:v>
                </c:pt>
                <c:pt idx="62">
                  <c:v>44.6</c:v>
                </c:pt>
                <c:pt idx="63">
                  <c:v>44.9</c:v>
                </c:pt>
                <c:pt idx="64">
                  <c:v>34.729999999999997</c:v>
                </c:pt>
                <c:pt idx="65">
                  <c:v>49.15</c:v>
                </c:pt>
                <c:pt idx="66">
                  <c:v>50.22</c:v>
                </c:pt>
                <c:pt idx="67">
                  <c:v>50.49</c:v>
                </c:pt>
                <c:pt idx="68">
                  <c:v>49.98</c:v>
                </c:pt>
                <c:pt idx="69">
                  <c:v>49</c:v>
                </c:pt>
                <c:pt idx="70">
                  <c:v>49.23</c:v>
                </c:pt>
                <c:pt idx="71">
                  <c:v>48.4</c:v>
                </c:pt>
                <c:pt idx="72">
                  <c:v>47.46</c:v>
                </c:pt>
                <c:pt idx="73">
                  <c:v>46.55</c:v>
                </c:pt>
                <c:pt idx="74">
                  <c:v>44.81</c:v>
                </c:pt>
                <c:pt idx="75">
                  <c:v>42.97</c:v>
                </c:pt>
                <c:pt idx="76">
                  <c:v>42.35</c:v>
                </c:pt>
                <c:pt idx="77">
                  <c:v>41.3</c:v>
                </c:pt>
                <c:pt idx="78">
                  <c:v>40.67</c:v>
                </c:pt>
                <c:pt idx="79">
                  <c:v>39.58</c:v>
                </c:pt>
                <c:pt idx="80">
                  <c:v>42.35</c:v>
                </c:pt>
                <c:pt idx="81">
                  <c:v>40.22</c:v>
                </c:pt>
                <c:pt idx="82">
                  <c:v>39.76</c:v>
                </c:pt>
                <c:pt idx="83">
                  <c:v>39.340000000000003</c:v>
                </c:pt>
                <c:pt idx="84">
                  <c:v>39.549999999999997</c:v>
                </c:pt>
                <c:pt idx="85">
                  <c:v>38.89</c:v>
                </c:pt>
                <c:pt idx="86">
                  <c:v>38.79</c:v>
                </c:pt>
                <c:pt idx="87">
                  <c:v>38.28</c:v>
                </c:pt>
                <c:pt idx="88">
                  <c:v>39.14</c:v>
                </c:pt>
                <c:pt idx="89">
                  <c:v>39.380000000000003</c:v>
                </c:pt>
                <c:pt idx="90">
                  <c:v>39.130000000000003</c:v>
                </c:pt>
                <c:pt idx="91">
                  <c:v>38.85</c:v>
                </c:pt>
                <c:pt idx="92">
                  <c:v>39.57</c:v>
                </c:pt>
                <c:pt idx="93">
                  <c:v>39.24</c:v>
                </c:pt>
                <c:pt idx="94">
                  <c:v>39.24</c:v>
                </c:pt>
                <c:pt idx="95">
                  <c:v>39.369999999999997</c:v>
                </c:pt>
                <c:pt idx="96">
                  <c:v>39.479999999999997</c:v>
                </c:pt>
                <c:pt idx="97">
                  <c:v>39.479999999999997</c:v>
                </c:pt>
                <c:pt idx="98">
                  <c:v>40.03</c:v>
                </c:pt>
                <c:pt idx="99">
                  <c:v>40.39</c:v>
                </c:pt>
                <c:pt idx="100">
                  <c:v>39.43</c:v>
                </c:pt>
                <c:pt idx="101">
                  <c:v>39.17</c:v>
                </c:pt>
                <c:pt idx="102">
                  <c:v>38.64</c:v>
                </c:pt>
                <c:pt idx="103">
                  <c:v>39.270000000000003</c:v>
                </c:pt>
                <c:pt idx="104">
                  <c:v>40.450000000000003</c:v>
                </c:pt>
                <c:pt idx="105">
                  <c:v>40.450000000000003</c:v>
                </c:pt>
                <c:pt idx="106">
                  <c:v>40.299999999999997</c:v>
                </c:pt>
                <c:pt idx="107">
                  <c:v>40.79</c:v>
                </c:pt>
                <c:pt idx="108">
                  <c:v>40.76</c:v>
                </c:pt>
                <c:pt idx="109">
                  <c:v>41.06</c:v>
                </c:pt>
                <c:pt idx="110">
                  <c:v>41.37</c:v>
                </c:pt>
                <c:pt idx="111">
                  <c:v>41.81</c:v>
                </c:pt>
                <c:pt idx="112">
                  <c:v>41.71</c:v>
                </c:pt>
                <c:pt idx="113">
                  <c:v>41.6</c:v>
                </c:pt>
                <c:pt idx="114">
                  <c:v>41.71</c:v>
                </c:pt>
                <c:pt idx="115">
                  <c:v>41.84</c:v>
                </c:pt>
                <c:pt idx="116">
                  <c:v>41.28</c:v>
                </c:pt>
                <c:pt idx="117">
                  <c:v>41.46</c:v>
                </c:pt>
                <c:pt idx="118">
                  <c:v>41.73</c:v>
                </c:pt>
                <c:pt idx="119">
                  <c:v>42.02</c:v>
                </c:pt>
                <c:pt idx="120">
                  <c:v>42.18</c:v>
                </c:pt>
                <c:pt idx="121">
                  <c:v>42.38</c:v>
                </c:pt>
                <c:pt idx="122">
                  <c:v>42.51</c:v>
                </c:pt>
                <c:pt idx="123">
                  <c:v>42.62</c:v>
                </c:pt>
                <c:pt idx="124">
                  <c:v>42.41</c:v>
                </c:pt>
                <c:pt idx="125">
                  <c:v>42.22</c:v>
                </c:pt>
                <c:pt idx="126">
                  <c:v>42.47</c:v>
                </c:pt>
                <c:pt idx="127">
                  <c:v>42.4</c:v>
                </c:pt>
                <c:pt idx="128">
                  <c:v>42.24</c:v>
                </c:pt>
                <c:pt idx="129">
                  <c:v>42.55</c:v>
                </c:pt>
                <c:pt idx="130">
                  <c:v>42.44</c:v>
                </c:pt>
                <c:pt idx="131">
                  <c:v>42.2</c:v>
                </c:pt>
                <c:pt idx="132">
                  <c:v>41.82</c:v>
                </c:pt>
                <c:pt idx="133">
                  <c:v>41.84</c:v>
                </c:pt>
                <c:pt idx="134">
                  <c:v>41.86</c:v>
                </c:pt>
                <c:pt idx="135">
                  <c:v>41.63</c:v>
                </c:pt>
                <c:pt idx="136">
                  <c:v>41.59</c:v>
                </c:pt>
                <c:pt idx="137">
                  <c:v>58.58</c:v>
                </c:pt>
                <c:pt idx="138">
                  <c:v>58.17</c:v>
                </c:pt>
                <c:pt idx="139">
                  <c:v>57.96</c:v>
                </c:pt>
                <c:pt idx="140">
                  <c:v>40.56</c:v>
                </c:pt>
                <c:pt idx="141">
                  <c:v>40.4</c:v>
                </c:pt>
                <c:pt idx="142">
                  <c:v>39.58</c:v>
                </c:pt>
                <c:pt idx="143">
                  <c:v>39.340000000000003</c:v>
                </c:pt>
                <c:pt idx="144">
                  <c:v>39.21</c:v>
                </c:pt>
                <c:pt idx="145">
                  <c:v>38.89</c:v>
                </c:pt>
                <c:pt idx="146">
                  <c:v>38.770000000000003</c:v>
                </c:pt>
                <c:pt idx="147">
                  <c:v>39.31</c:v>
                </c:pt>
                <c:pt idx="148">
                  <c:v>38.770000000000003</c:v>
                </c:pt>
                <c:pt idx="149">
                  <c:v>39.26</c:v>
                </c:pt>
                <c:pt idx="150">
                  <c:v>39.65</c:v>
                </c:pt>
                <c:pt idx="151">
                  <c:v>39.049999999999997</c:v>
                </c:pt>
                <c:pt idx="152">
                  <c:v>39.369999999999997</c:v>
                </c:pt>
                <c:pt idx="153">
                  <c:v>39.64</c:v>
                </c:pt>
                <c:pt idx="154">
                  <c:v>39.25</c:v>
                </c:pt>
                <c:pt idx="155">
                  <c:v>39.049999999999997</c:v>
                </c:pt>
                <c:pt idx="156">
                  <c:v>38.72</c:v>
                </c:pt>
                <c:pt idx="157">
                  <c:v>38.6</c:v>
                </c:pt>
                <c:pt idx="158">
                  <c:v>38.68</c:v>
                </c:pt>
                <c:pt idx="159">
                  <c:v>38.68</c:v>
                </c:pt>
                <c:pt idx="160">
                  <c:v>39.19</c:v>
                </c:pt>
                <c:pt idx="161">
                  <c:v>38.76</c:v>
                </c:pt>
                <c:pt idx="162">
                  <c:v>38.72</c:v>
                </c:pt>
                <c:pt idx="163">
                  <c:v>38.65</c:v>
                </c:pt>
                <c:pt idx="164">
                  <c:v>38.61</c:v>
                </c:pt>
                <c:pt idx="165">
                  <c:v>38.43</c:v>
                </c:pt>
                <c:pt idx="166">
                  <c:v>38.380000000000003</c:v>
                </c:pt>
                <c:pt idx="167">
                  <c:v>37.33</c:v>
                </c:pt>
                <c:pt idx="168">
                  <c:v>37.33</c:v>
                </c:pt>
                <c:pt idx="169">
                  <c:v>37.340000000000003</c:v>
                </c:pt>
                <c:pt idx="170">
                  <c:v>37.39</c:v>
                </c:pt>
                <c:pt idx="171">
                  <c:v>37.6</c:v>
                </c:pt>
                <c:pt idx="172">
                  <c:v>37.64</c:v>
                </c:pt>
                <c:pt idx="173">
                  <c:v>37.64</c:v>
                </c:pt>
                <c:pt idx="174">
                  <c:v>37.799999999999997</c:v>
                </c:pt>
                <c:pt idx="175">
                  <c:v>37.29</c:v>
                </c:pt>
                <c:pt idx="176">
                  <c:v>37.29</c:v>
                </c:pt>
                <c:pt idx="177">
                  <c:v>37.4</c:v>
                </c:pt>
                <c:pt idx="178">
                  <c:v>37.4</c:v>
                </c:pt>
                <c:pt idx="179">
                  <c:v>37.42</c:v>
                </c:pt>
                <c:pt idx="180">
                  <c:v>37.75</c:v>
                </c:pt>
                <c:pt idx="181">
                  <c:v>37.049999999999997</c:v>
                </c:pt>
                <c:pt idx="182">
                  <c:v>36.94</c:v>
                </c:pt>
                <c:pt idx="183">
                  <c:v>36.97</c:v>
                </c:pt>
                <c:pt idx="184">
                  <c:v>36.72</c:v>
                </c:pt>
                <c:pt idx="185">
                  <c:v>36.82</c:v>
                </c:pt>
                <c:pt idx="186">
                  <c:v>36.92</c:v>
                </c:pt>
                <c:pt idx="187">
                  <c:v>37.200000000000003</c:v>
                </c:pt>
                <c:pt idx="188">
                  <c:v>36.950000000000003</c:v>
                </c:pt>
                <c:pt idx="189">
                  <c:v>37.020000000000003</c:v>
                </c:pt>
                <c:pt idx="190">
                  <c:v>36.5</c:v>
                </c:pt>
                <c:pt idx="191">
                  <c:v>36.520000000000003</c:v>
                </c:pt>
                <c:pt idx="192">
                  <c:v>36.31</c:v>
                </c:pt>
                <c:pt idx="193">
                  <c:v>36.450000000000003</c:v>
                </c:pt>
                <c:pt idx="194">
                  <c:v>36.86</c:v>
                </c:pt>
                <c:pt idx="195">
                  <c:v>36.229999999999997</c:v>
                </c:pt>
                <c:pt idx="196">
                  <c:v>36.229999999999997</c:v>
                </c:pt>
                <c:pt idx="197">
                  <c:v>36.44</c:v>
                </c:pt>
                <c:pt idx="198">
                  <c:v>36.590000000000003</c:v>
                </c:pt>
                <c:pt idx="199">
                  <c:v>36.450000000000003</c:v>
                </c:pt>
                <c:pt idx="200">
                  <c:v>36.68</c:v>
                </c:pt>
                <c:pt idx="201">
                  <c:v>36.46</c:v>
                </c:pt>
                <c:pt idx="202">
                  <c:v>35.97</c:v>
                </c:pt>
                <c:pt idx="203">
                  <c:v>35.96</c:v>
                </c:pt>
                <c:pt idx="204">
                  <c:v>36.11</c:v>
                </c:pt>
                <c:pt idx="205">
                  <c:v>35.950000000000003</c:v>
                </c:pt>
                <c:pt idx="206">
                  <c:v>35.74</c:v>
                </c:pt>
                <c:pt idx="207">
                  <c:v>35.74</c:v>
                </c:pt>
                <c:pt idx="208">
                  <c:v>35.81</c:v>
                </c:pt>
                <c:pt idx="209">
                  <c:v>35.81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84224"/>
        <c:axId val="93285760"/>
      </c:lineChart>
      <c:catAx>
        <c:axId val="9328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9328576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93285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284224"/>
        <c:crosses val="autoZero"/>
        <c:crossBetween val="between"/>
      </c:valAx>
      <c:spPr>
        <a:pattFill prst="dotGrid">
          <a:fgClr>
            <a:schemeClr val="bg2">
              <a:lumMod val="40000"/>
              <a:lumOff val="60000"/>
            </a:schemeClr>
          </a:fgClr>
          <a:bgClr>
            <a:schemeClr val="bg1"/>
          </a:bgClr>
        </a:pattFill>
        <a:ln>
          <a:solidFill>
            <a:srgbClr val="FFC000"/>
          </a:solidFill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83253508225672E-2"/>
          <c:y val="2.7097589610861915E-2"/>
          <c:w val="0.94339194731821641"/>
          <c:h val="0.85957388461283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GROSS_MARGIN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4.2481712514766852E-3"/>
                  <c:y val="8.9720280200064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6642283353022472E-3"/>
                  <c:y val="6.0675016727432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Sheet1!$A$3:$A$14</c:f>
              <c:strCache>
                <c:ptCount val="12"/>
                <c:pt idx="0">
                  <c:v>YZC</c:v>
                </c:pt>
                <c:pt idx="1">
                  <c:v>ACI</c:v>
                </c:pt>
                <c:pt idx="2">
                  <c:v>BYAN </c:v>
                </c:pt>
                <c:pt idx="3">
                  <c:v>BTU </c:v>
                </c:pt>
                <c:pt idx="4">
                  <c:v>BUMI</c:v>
                </c:pt>
                <c:pt idx="5">
                  <c:v>ITMG </c:v>
                </c:pt>
                <c:pt idx="6">
                  <c:v>HRUM</c:v>
                </c:pt>
                <c:pt idx="7">
                  <c:v>BRAU</c:v>
                </c:pt>
                <c:pt idx="8">
                  <c:v>ADRO</c:v>
                </c:pt>
                <c:pt idx="9">
                  <c:v>PTBA </c:v>
                </c:pt>
                <c:pt idx="11">
                  <c:v>AVERAGE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16.103999999999999</c:v>
                </c:pt>
                <c:pt idx="1">
                  <c:v>3.7359</c:v>
                </c:pt>
                <c:pt idx="2">
                  <c:v>12.856199999999999</c:v>
                </c:pt>
                <c:pt idx="3">
                  <c:v>6.6192000000000002</c:v>
                </c:pt>
                <c:pt idx="4">
                  <c:v>17.389399999999998</c:v>
                </c:pt>
                <c:pt idx="5">
                  <c:v>17.604399999999998</c:v>
                </c:pt>
                <c:pt idx="6">
                  <c:v>13.455400000000001</c:v>
                </c:pt>
                <c:pt idx="7">
                  <c:v>21.602</c:v>
                </c:pt>
                <c:pt idx="8">
                  <c:v>18.837399999999999</c:v>
                </c:pt>
                <c:pt idx="9">
                  <c:v>29.488199999999999</c:v>
                </c:pt>
                <c:pt idx="11">
                  <c:v>15.769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OPER_MARGIN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1.9824687673000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4160570838255618E-2"/>
                  <c:y val="1.21350033454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Sheet1!$A$3:$A$14</c:f>
              <c:strCache>
                <c:ptCount val="12"/>
                <c:pt idx="0">
                  <c:v>YZC</c:v>
                </c:pt>
                <c:pt idx="1">
                  <c:v>ACI</c:v>
                </c:pt>
                <c:pt idx="2">
                  <c:v>BYAN </c:v>
                </c:pt>
                <c:pt idx="3">
                  <c:v>BTU </c:v>
                </c:pt>
                <c:pt idx="4">
                  <c:v>BUMI</c:v>
                </c:pt>
                <c:pt idx="5">
                  <c:v>ITMG </c:v>
                </c:pt>
                <c:pt idx="6">
                  <c:v>HRUM</c:v>
                </c:pt>
                <c:pt idx="7">
                  <c:v>BRAU</c:v>
                </c:pt>
                <c:pt idx="8">
                  <c:v>ADRO</c:v>
                </c:pt>
                <c:pt idx="9">
                  <c:v>PTBA </c:v>
                </c:pt>
                <c:pt idx="11">
                  <c:v>AVERAGE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4.9640000000000004</c:v>
                </c:pt>
                <c:pt idx="1">
                  <c:v>-0.71160000000000001</c:v>
                </c:pt>
                <c:pt idx="2">
                  <c:v>-0.2984</c:v>
                </c:pt>
                <c:pt idx="3">
                  <c:v>-6.4648000000000003</c:v>
                </c:pt>
                <c:pt idx="4">
                  <c:v>-6.2957000000000001</c:v>
                </c:pt>
                <c:pt idx="5">
                  <c:v>10.7971</c:v>
                </c:pt>
                <c:pt idx="6">
                  <c:v>5.0499000000000001</c:v>
                </c:pt>
                <c:pt idx="7">
                  <c:v>12.805400000000001</c:v>
                </c:pt>
                <c:pt idx="8">
                  <c:v>13.700900000000001</c:v>
                </c:pt>
                <c:pt idx="9">
                  <c:v>16.3764</c:v>
                </c:pt>
                <c:pt idx="11">
                  <c:v>4.3719999999999999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NET_MARGIN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9"/>
              <c:layout>
                <c:manualLayout>
                  <c:x val="1.416057083825541E-2"/>
                  <c:y val="1.0911382041307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8883248548307568E-3"/>
                  <c:y val="-2.5678294290033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Sheet1!$A$3:$A$14</c:f>
              <c:strCache>
                <c:ptCount val="12"/>
                <c:pt idx="0">
                  <c:v>YZC</c:v>
                </c:pt>
                <c:pt idx="1">
                  <c:v>ACI</c:v>
                </c:pt>
                <c:pt idx="2">
                  <c:v>BYAN </c:v>
                </c:pt>
                <c:pt idx="3">
                  <c:v>BTU </c:v>
                </c:pt>
                <c:pt idx="4">
                  <c:v>BUMI</c:v>
                </c:pt>
                <c:pt idx="5">
                  <c:v>ITMG </c:v>
                </c:pt>
                <c:pt idx="6">
                  <c:v>HRUM</c:v>
                </c:pt>
                <c:pt idx="7">
                  <c:v>BRAU</c:v>
                </c:pt>
                <c:pt idx="8">
                  <c:v>ADRO</c:v>
                </c:pt>
                <c:pt idx="9">
                  <c:v>PTBA </c:v>
                </c:pt>
                <c:pt idx="11">
                  <c:v>AVERAGE</c:v>
                </c:pt>
              </c:strCache>
            </c:strRef>
          </c:cat>
          <c:val>
            <c:numRef>
              <c:f>Sheet1!$D$3:$D$14</c:f>
              <c:numCache>
                <c:formatCode>General</c:formatCode>
                <c:ptCount val="12"/>
                <c:pt idx="0">
                  <c:v>3.8832</c:v>
                </c:pt>
                <c:pt idx="1">
                  <c:v>-25.4725</c:v>
                </c:pt>
                <c:pt idx="2">
                  <c:v>-6.6219999999999999</c:v>
                </c:pt>
                <c:pt idx="3">
                  <c:v>-15.780100000000001</c:v>
                </c:pt>
                <c:pt idx="4">
                  <c:v>-10.069699999999999</c:v>
                </c:pt>
                <c:pt idx="5">
                  <c:v>9.1870999999999992</c:v>
                </c:pt>
                <c:pt idx="6">
                  <c:v>0.4582</c:v>
                </c:pt>
                <c:pt idx="7">
                  <c:v>-11.8645</c:v>
                </c:pt>
                <c:pt idx="8">
                  <c:v>7.9820000000000002</c:v>
                </c:pt>
                <c:pt idx="9">
                  <c:v>10.905900000000001</c:v>
                </c:pt>
                <c:pt idx="11">
                  <c:v>-3.1190000000000002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35"/>
        <c:axId val="99161984"/>
        <c:axId val="99163520"/>
      </c:barChart>
      <c:catAx>
        <c:axId val="9916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99163520"/>
        <c:crosses val="autoZero"/>
        <c:auto val="1"/>
        <c:lblAlgn val="ctr"/>
        <c:lblOffset val="100"/>
        <c:noMultiLvlLbl val="0"/>
      </c:catAx>
      <c:valAx>
        <c:axId val="99163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9161984"/>
        <c:crosses val="autoZero"/>
        <c:crossBetween val="between"/>
      </c:valAx>
      <c:spPr>
        <a:effectLst>
          <a:glow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0.30998509189454426"/>
          <c:y val="0.75088923000742758"/>
          <c:w val="0.42998049297741614"/>
          <c:h val="5.4859053608288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E556D-199E-4BAD-B16D-AC9FC807C4AC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037A3C-9FD2-457E-A1A6-B00B4C295C30}">
      <dgm:prSet phldrT="[Text]" custT="1"/>
      <dgm:spPr/>
      <dgm:t>
        <a:bodyPr/>
        <a:lstStyle/>
        <a:p>
          <a:r>
            <a:rPr lang="en-US" sz="2000" b="1" dirty="0" smtClean="0"/>
            <a:t>BUKIT ASAM </a:t>
          </a:r>
          <a:r>
            <a:rPr lang="en-US" sz="2000" b="1" i="1" dirty="0" smtClean="0"/>
            <a:t>SUSTAINABLE ENVIRONMENTAL EXCELLENCE </a:t>
          </a:r>
        </a:p>
        <a:p>
          <a:r>
            <a:rPr lang="en-US" sz="2000" b="1" i="1" dirty="0" smtClean="0"/>
            <a:t>(BA-SEE)</a:t>
          </a:r>
          <a:endParaRPr lang="en-US" sz="2000" dirty="0"/>
        </a:p>
      </dgm:t>
    </dgm:pt>
    <dgm:pt modelId="{BFA5D1FA-2183-4E03-970F-4D51766BB960}" type="parTrans" cxnId="{F6F19ABA-8750-469D-A64B-7C4BA67FCF5C}">
      <dgm:prSet/>
      <dgm:spPr/>
      <dgm:t>
        <a:bodyPr/>
        <a:lstStyle/>
        <a:p>
          <a:endParaRPr lang="en-US"/>
        </a:p>
      </dgm:t>
    </dgm:pt>
    <dgm:pt modelId="{9E9964F6-7E87-4B96-B8E1-FBE93070C321}" type="sibTrans" cxnId="{F6F19ABA-8750-469D-A64B-7C4BA67FCF5C}">
      <dgm:prSet/>
      <dgm:spPr/>
      <dgm:t>
        <a:bodyPr/>
        <a:lstStyle/>
        <a:p>
          <a:endParaRPr lang="en-US"/>
        </a:p>
      </dgm:t>
    </dgm:pt>
    <dgm:pt modelId="{AF5BB96A-F4D9-48F9-AA7D-AB6D2DB9FA13}">
      <dgm:prSet phldrT="[Text]" custT="1"/>
      <dgm:spPr/>
      <dgm:t>
        <a:bodyPr/>
        <a:lstStyle/>
        <a:p>
          <a:r>
            <a:rPr lang="en-US" sz="2400" b="1" dirty="0" smtClean="0"/>
            <a:t>BUKIT ASAM MEMBANGUN NEGERI</a:t>
          </a:r>
          <a:endParaRPr lang="en-US" sz="2400" dirty="0"/>
        </a:p>
      </dgm:t>
    </dgm:pt>
    <dgm:pt modelId="{97EC62B4-103A-4585-B8E6-A0BF4B62A2B7}" type="parTrans" cxnId="{00E0DC72-C295-4D5A-8361-421D5DD25799}">
      <dgm:prSet/>
      <dgm:spPr/>
      <dgm:t>
        <a:bodyPr/>
        <a:lstStyle/>
        <a:p>
          <a:endParaRPr lang="en-US"/>
        </a:p>
      </dgm:t>
    </dgm:pt>
    <dgm:pt modelId="{6CBC4A15-D16B-48BB-A7F7-405AB493D0D2}" type="sibTrans" cxnId="{00E0DC72-C295-4D5A-8361-421D5DD25799}">
      <dgm:prSet/>
      <dgm:spPr/>
      <dgm:t>
        <a:bodyPr/>
        <a:lstStyle/>
        <a:p>
          <a:endParaRPr lang="en-US"/>
        </a:p>
      </dgm:t>
    </dgm:pt>
    <dgm:pt modelId="{096A2B6F-E205-49FC-AC18-B3D655B8D388}">
      <dgm:prSet phldrT="[Text]" custT="1"/>
      <dgm:spPr/>
      <dgm:t>
        <a:bodyPr/>
        <a:lstStyle/>
        <a:p>
          <a:r>
            <a:rPr lang="en-US" sz="2400" b="1" dirty="0" smtClean="0"/>
            <a:t>SISTEM MANAJEMEN (SMBA)</a:t>
          </a:r>
          <a:endParaRPr lang="en-US" sz="2400" dirty="0"/>
        </a:p>
      </dgm:t>
    </dgm:pt>
    <dgm:pt modelId="{2D9FE34E-A9E1-43BC-B68D-C61F097526D0}" type="parTrans" cxnId="{E65FD5DE-FB22-4D33-9BA3-56AC94607641}">
      <dgm:prSet/>
      <dgm:spPr/>
      <dgm:t>
        <a:bodyPr/>
        <a:lstStyle/>
        <a:p>
          <a:endParaRPr lang="en-US"/>
        </a:p>
      </dgm:t>
    </dgm:pt>
    <dgm:pt modelId="{40955E15-A628-4B1E-80D3-7D0F724816F4}" type="sibTrans" cxnId="{E65FD5DE-FB22-4D33-9BA3-56AC94607641}">
      <dgm:prSet/>
      <dgm:spPr/>
      <dgm:t>
        <a:bodyPr/>
        <a:lstStyle/>
        <a:p>
          <a:endParaRPr lang="en-US"/>
        </a:p>
      </dgm:t>
    </dgm:pt>
    <dgm:pt modelId="{D5584F36-559E-4703-934C-97284726D8D5}">
      <dgm:prSet phldrT="[Text]" custT="1"/>
      <dgm:spPr/>
      <dgm:t>
        <a:bodyPr/>
        <a:lstStyle/>
        <a:p>
          <a:r>
            <a:rPr lang="en-US" sz="2400" b="1" dirty="0" smtClean="0"/>
            <a:t>PERLINDUNGAN LINGKUNGAN (TAHURA)</a:t>
          </a:r>
          <a:endParaRPr lang="en-US" sz="2400" dirty="0"/>
        </a:p>
      </dgm:t>
    </dgm:pt>
    <dgm:pt modelId="{2B493BD5-BA9F-48A6-92F8-0EEF1D8EB042}" type="parTrans" cxnId="{F9DAF25A-BEBB-4374-9BE5-A5A99ADA2E23}">
      <dgm:prSet/>
      <dgm:spPr/>
      <dgm:t>
        <a:bodyPr/>
        <a:lstStyle/>
        <a:p>
          <a:endParaRPr lang="en-US"/>
        </a:p>
      </dgm:t>
    </dgm:pt>
    <dgm:pt modelId="{30308EBE-6698-46F4-AC61-FCB620A105FE}" type="sibTrans" cxnId="{F9DAF25A-BEBB-4374-9BE5-A5A99ADA2E23}">
      <dgm:prSet/>
      <dgm:spPr/>
      <dgm:t>
        <a:bodyPr/>
        <a:lstStyle/>
        <a:p>
          <a:endParaRPr lang="en-US"/>
        </a:p>
      </dgm:t>
    </dgm:pt>
    <dgm:pt modelId="{9C3E2413-AAF5-4073-B4C3-45E2C530FF23}">
      <dgm:prSet phldrT="[Text]"/>
      <dgm:spPr/>
      <dgm:t>
        <a:bodyPr/>
        <a:lstStyle/>
        <a:p>
          <a:endParaRPr lang="en-US"/>
        </a:p>
      </dgm:t>
    </dgm:pt>
    <dgm:pt modelId="{4E48296A-0529-4197-B947-90313B7E6989}" type="parTrans" cxnId="{233961D0-F24B-4DF8-AC6D-087899976E19}">
      <dgm:prSet/>
      <dgm:spPr/>
      <dgm:t>
        <a:bodyPr/>
        <a:lstStyle/>
        <a:p>
          <a:endParaRPr lang="en-US"/>
        </a:p>
      </dgm:t>
    </dgm:pt>
    <dgm:pt modelId="{D1F9ED19-D881-40CA-98B4-B83CB0F390BE}" type="sibTrans" cxnId="{233961D0-F24B-4DF8-AC6D-087899976E19}">
      <dgm:prSet/>
      <dgm:spPr/>
      <dgm:t>
        <a:bodyPr/>
        <a:lstStyle/>
        <a:p>
          <a:endParaRPr lang="en-US"/>
        </a:p>
      </dgm:t>
    </dgm:pt>
    <dgm:pt modelId="{D4807E2D-8650-4819-89B9-42D21BE617F3}">
      <dgm:prSet custT="1"/>
      <dgm:spPr/>
      <dgm:t>
        <a:bodyPr/>
        <a:lstStyle/>
        <a:p>
          <a:r>
            <a:rPr lang="en-US" sz="2400" b="1" i="1" dirty="0" smtClean="0"/>
            <a:t>GOOD MINING PRACTICE</a:t>
          </a:r>
          <a:endParaRPr lang="en-US" sz="2400" b="1" i="1" dirty="0"/>
        </a:p>
      </dgm:t>
    </dgm:pt>
    <dgm:pt modelId="{878E77F7-EBF5-46F8-A491-F9C65C6CBADD}" type="parTrans" cxnId="{6BEF59A9-2A06-4714-B0EC-87768CD9D312}">
      <dgm:prSet/>
      <dgm:spPr/>
      <dgm:t>
        <a:bodyPr/>
        <a:lstStyle/>
        <a:p>
          <a:endParaRPr lang="en-US"/>
        </a:p>
      </dgm:t>
    </dgm:pt>
    <dgm:pt modelId="{E4B59284-4B0C-405A-A898-8D8A4114F87D}" type="sibTrans" cxnId="{6BEF59A9-2A06-4714-B0EC-87768CD9D312}">
      <dgm:prSet/>
      <dgm:spPr/>
      <dgm:t>
        <a:bodyPr/>
        <a:lstStyle/>
        <a:p>
          <a:endParaRPr lang="en-US"/>
        </a:p>
      </dgm:t>
    </dgm:pt>
    <dgm:pt modelId="{CAEB1597-30CB-4C0A-8FAC-C28B47FFC95F}" type="pres">
      <dgm:prSet presAssocID="{197E556D-199E-4BAD-B16D-AC9FC807C4A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22CE8-F6C7-4B68-B6A7-4AD90CB111DF}" type="pres">
      <dgm:prSet presAssocID="{197E556D-199E-4BAD-B16D-AC9FC807C4AC}" presName="matrix" presStyleCnt="0"/>
      <dgm:spPr/>
      <dgm:t>
        <a:bodyPr/>
        <a:lstStyle/>
        <a:p>
          <a:endParaRPr lang="en-US"/>
        </a:p>
      </dgm:t>
    </dgm:pt>
    <dgm:pt modelId="{04236B6A-66A4-40E5-B2D6-362361709E4F}" type="pres">
      <dgm:prSet presAssocID="{197E556D-199E-4BAD-B16D-AC9FC807C4AC}" presName="tile1" presStyleLbl="node1" presStyleIdx="0" presStyleCnt="4" custLinFactNeighborY="-3175"/>
      <dgm:spPr/>
      <dgm:t>
        <a:bodyPr/>
        <a:lstStyle/>
        <a:p>
          <a:endParaRPr lang="en-US"/>
        </a:p>
      </dgm:t>
    </dgm:pt>
    <dgm:pt modelId="{E145B91D-BA5F-4A22-927A-EFD2E8A2D49D}" type="pres">
      <dgm:prSet presAssocID="{197E556D-199E-4BAD-B16D-AC9FC807C4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9F292-65DF-4129-9410-34790D5506AB}" type="pres">
      <dgm:prSet presAssocID="{197E556D-199E-4BAD-B16D-AC9FC807C4AC}" presName="tile2" presStyleLbl="node1" presStyleIdx="1" presStyleCnt="4" custLinFactNeighborY="-3175"/>
      <dgm:spPr/>
      <dgm:t>
        <a:bodyPr/>
        <a:lstStyle/>
        <a:p>
          <a:endParaRPr lang="en-US"/>
        </a:p>
      </dgm:t>
    </dgm:pt>
    <dgm:pt modelId="{BD2B953B-AADD-46D9-98DC-CE08720EB98C}" type="pres">
      <dgm:prSet presAssocID="{197E556D-199E-4BAD-B16D-AC9FC807C4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33E94-321D-4D60-841C-8B321DF0C8D6}" type="pres">
      <dgm:prSet presAssocID="{197E556D-199E-4BAD-B16D-AC9FC807C4AC}" presName="tile3" presStyleLbl="node1" presStyleIdx="2" presStyleCnt="4"/>
      <dgm:spPr/>
      <dgm:t>
        <a:bodyPr/>
        <a:lstStyle/>
        <a:p>
          <a:endParaRPr lang="en-US"/>
        </a:p>
      </dgm:t>
    </dgm:pt>
    <dgm:pt modelId="{8CE916BA-D62F-4B74-9220-DE779A771E7F}" type="pres">
      <dgm:prSet presAssocID="{197E556D-199E-4BAD-B16D-AC9FC807C4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F2557-7742-4FCE-B3A8-758623D86747}" type="pres">
      <dgm:prSet presAssocID="{197E556D-199E-4BAD-B16D-AC9FC807C4AC}" presName="tile4" presStyleLbl="node1" presStyleIdx="3" presStyleCnt="4"/>
      <dgm:spPr/>
      <dgm:t>
        <a:bodyPr/>
        <a:lstStyle/>
        <a:p>
          <a:endParaRPr lang="en-US"/>
        </a:p>
      </dgm:t>
    </dgm:pt>
    <dgm:pt modelId="{E13BBADF-CF71-4AC8-8429-8FDB39E5F479}" type="pres">
      <dgm:prSet presAssocID="{197E556D-199E-4BAD-B16D-AC9FC807C4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CA62B-CE87-4E55-8369-1BFCAFCE35D1}" type="pres">
      <dgm:prSet presAssocID="{197E556D-199E-4BAD-B16D-AC9FC807C4AC}" presName="centerTile" presStyleLbl="fgShp" presStyleIdx="0" presStyleCnt="1" custScaleX="116230" custScaleY="155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29AF18-EEBB-446F-B9B7-8BF526FFE133}" type="presOf" srcId="{D4807E2D-8650-4819-89B9-42D21BE617F3}" destId="{8CE916BA-D62F-4B74-9220-DE779A771E7F}" srcOrd="1" destOrd="0" presId="urn:microsoft.com/office/officeart/2005/8/layout/matrix1"/>
    <dgm:cxn modelId="{6BEF59A9-2A06-4714-B0EC-87768CD9D312}" srcId="{E7037A3C-9FD2-457E-A1A6-B00B4C295C30}" destId="{D4807E2D-8650-4819-89B9-42D21BE617F3}" srcOrd="2" destOrd="0" parTransId="{878E77F7-EBF5-46F8-A491-F9C65C6CBADD}" sibTransId="{E4B59284-4B0C-405A-A898-8D8A4114F87D}"/>
    <dgm:cxn modelId="{233961D0-F24B-4DF8-AC6D-087899976E19}" srcId="{E7037A3C-9FD2-457E-A1A6-B00B4C295C30}" destId="{9C3E2413-AAF5-4073-B4C3-45E2C530FF23}" srcOrd="4" destOrd="0" parTransId="{4E48296A-0529-4197-B947-90313B7E6989}" sibTransId="{D1F9ED19-D881-40CA-98B4-B83CB0F390BE}"/>
    <dgm:cxn modelId="{B6646D4C-E2FC-4827-9D4A-4077D13A95A4}" type="presOf" srcId="{AF5BB96A-F4D9-48F9-AA7D-AB6D2DB9FA13}" destId="{04236B6A-66A4-40E5-B2D6-362361709E4F}" srcOrd="0" destOrd="0" presId="urn:microsoft.com/office/officeart/2005/8/layout/matrix1"/>
    <dgm:cxn modelId="{00E0DC72-C295-4D5A-8361-421D5DD25799}" srcId="{E7037A3C-9FD2-457E-A1A6-B00B4C295C30}" destId="{AF5BB96A-F4D9-48F9-AA7D-AB6D2DB9FA13}" srcOrd="0" destOrd="0" parTransId="{97EC62B4-103A-4585-B8E6-A0BF4B62A2B7}" sibTransId="{6CBC4A15-D16B-48BB-A7F7-405AB493D0D2}"/>
    <dgm:cxn modelId="{25959A15-5CB7-462F-819C-89DDEA690C72}" type="presOf" srcId="{E7037A3C-9FD2-457E-A1A6-B00B4C295C30}" destId="{5ADCA62B-CE87-4E55-8369-1BFCAFCE35D1}" srcOrd="0" destOrd="0" presId="urn:microsoft.com/office/officeart/2005/8/layout/matrix1"/>
    <dgm:cxn modelId="{E65FD5DE-FB22-4D33-9BA3-56AC94607641}" srcId="{E7037A3C-9FD2-457E-A1A6-B00B4C295C30}" destId="{096A2B6F-E205-49FC-AC18-B3D655B8D388}" srcOrd="1" destOrd="0" parTransId="{2D9FE34E-A9E1-43BC-B68D-C61F097526D0}" sibTransId="{40955E15-A628-4B1E-80D3-7D0F724816F4}"/>
    <dgm:cxn modelId="{8F92026E-96A0-4DCA-B206-705FB441C667}" type="presOf" srcId="{096A2B6F-E205-49FC-AC18-B3D655B8D388}" destId="{BD2B953B-AADD-46D9-98DC-CE08720EB98C}" srcOrd="1" destOrd="0" presId="urn:microsoft.com/office/officeart/2005/8/layout/matrix1"/>
    <dgm:cxn modelId="{7ACC7C7E-600E-40B0-A03A-97F3D5087351}" type="presOf" srcId="{197E556D-199E-4BAD-B16D-AC9FC807C4AC}" destId="{CAEB1597-30CB-4C0A-8FAC-C28B47FFC95F}" srcOrd="0" destOrd="0" presId="urn:microsoft.com/office/officeart/2005/8/layout/matrix1"/>
    <dgm:cxn modelId="{FBE90BE0-7393-42A4-B962-2626E92955F4}" type="presOf" srcId="{D4807E2D-8650-4819-89B9-42D21BE617F3}" destId="{54333E94-321D-4D60-841C-8B321DF0C8D6}" srcOrd="0" destOrd="0" presId="urn:microsoft.com/office/officeart/2005/8/layout/matrix1"/>
    <dgm:cxn modelId="{F0C5D8DC-B543-41CB-B04E-A2B21FBF7194}" type="presOf" srcId="{D5584F36-559E-4703-934C-97284726D8D5}" destId="{E13BBADF-CF71-4AC8-8429-8FDB39E5F479}" srcOrd="1" destOrd="0" presId="urn:microsoft.com/office/officeart/2005/8/layout/matrix1"/>
    <dgm:cxn modelId="{F453B957-4426-4B31-B068-9B33573E833B}" type="presOf" srcId="{D5584F36-559E-4703-934C-97284726D8D5}" destId="{DB0F2557-7742-4FCE-B3A8-758623D86747}" srcOrd="0" destOrd="0" presId="urn:microsoft.com/office/officeart/2005/8/layout/matrix1"/>
    <dgm:cxn modelId="{F9DAF25A-BEBB-4374-9BE5-A5A99ADA2E23}" srcId="{E7037A3C-9FD2-457E-A1A6-B00B4C295C30}" destId="{D5584F36-559E-4703-934C-97284726D8D5}" srcOrd="3" destOrd="0" parTransId="{2B493BD5-BA9F-48A6-92F8-0EEF1D8EB042}" sibTransId="{30308EBE-6698-46F4-AC61-FCB620A105FE}"/>
    <dgm:cxn modelId="{13E96D76-B3C5-47AF-9A37-BC5B1CCB8C97}" type="presOf" srcId="{AF5BB96A-F4D9-48F9-AA7D-AB6D2DB9FA13}" destId="{E145B91D-BA5F-4A22-927A-EFD2E8A2D49D}" srcOrd="1" destOrd="0" presId="urn:microsoft.com/office/officeart/2005/8/layout/matrix1"/>
    <dgm:cxn modelId="{CE3C6001-BA8A-4681-BB8E-D304E3E5240C}" type="presOf" srcId="{096A2B6F-E205-49FC-AC18-B3D655B8D388}" destId="{DEC9F292-65DF-4129-9410-34790D5506AB}" srcOrd="0" destOrd="0" presId="urn:microsoft.com/office/officeart/2005/8/layout/matrix1"/>
    <dgm:cxn modelId="{F6F19ABA-8750-469D-A64B-7C4BA67FCF5C}" srcId="{197E556D-199E-4BAD-B16D-AC9FC807C4AC}" destId="{E7037A3C-9FD2-457E-A1A6-B00B4C295C30}" srcOrd="0" destOrd="0" parTransId="{BFA5D1FA-2183-4E03-970F-4D51766BB960}" sibTransId="{9E9964F6-7E87-4B96-B8E1-FBE93070C321}"/>
    <dgm:cxn modelId="{DBF3878D-6A72-4647-8ADD-8B6464128802}" type="presParOf" srcId="{CAEB1597-30CB-4C0A-8FAC-C28B47FFC95F}" destId="{DD322CE8-F6C7-4B68-B6A7-4AD90CB111DF}" srcOrd="0" destOrd="0" presId="urn:microsoft.com/office/officeart/2005/8/layout/matrix1"/>
    <dgm:cxn modelId="{537655FB-6F20-4C97-B309-81EA7B210EED}" type="presParOf" srcId="{DD322CE8-F6C7-4B68-B6A7-4AD90CB111DF}" destId="{04236B6A-66A4-40E5-B2D6-362361709E4F}" srcOrd="0" destOrd="0" presId="urn:microsoft.com/office/officeart/2005/8/layout/matrix1"/>
    <dgm:cxn modelId="{8C4F317E-038A-4A54-BC8B-F6AAF549A03E}" type="presParOf" srcId="{DD322CE8-F6C7-4B68-B6A7-4AD90CB111DF}" destId="{E145B91D-BA5F-4A22-927A-EFD2E8A2D49D}" srcOrd="1" destOrd="0" presId="urn:microsoft.com/office/officeart/2005/8/layout/matrix1"/>
    <dgm:cxn modelId="{4E26A9E6-28FB-46EE-B2AF-F6C80D329C0E}" type="presParOf" srcId="{DD322CE8-F6C7-4B68-B6A7-4AD90CB111DF}" destId="{DEC9F292-65DF-4129-9410-34790D5506AB}" srcOrd="2" destOrd="0" presId="urn:microsoft.com/office/officeart/2005/8/layout/matrix1"/>
    <dgm:cxn modelId="{EACE4FA2-D5F6-411A-81FE-F5D9462FB286}" type="presParOf" srcId="{DD322CE8-F6C7-4B68-B6A7-4AD90CB111DF}" destId="{BD2B953B-AADD-46D9-98DC-CE08720EB98C}" srcOrd="3" destOrd="0" presId="urn:microsoft.com/office/officeart/2005/8/layout/matrix1"/>
    <dgm:cxn modelId="{8438AA41-80A4-40C5-8D75-F1EA0A883995}" type="presParOf" srcId="{DD322CE8-F6C7-4B68-B6A7-4AD90CB111DF}" destId="{54333E94-321D-4D60-841C-8B321DF0C8D6}" srcOrd="4" destOrd="0" presId="urn:microsoft.com/office/officeart/2005/8/layout/matrix1"/>
    <dgm:cxn modelId="{3BF760F3-F7C2-4F39-818F-92CF60F06D02}" type="presParOf" srcId="{DD322CE8-F6C7-4B68-B6A7-4AD90CB111DF}" destId="{8CE916BA-D62F-4B74-9220-DE779A771E7F}" srcOrd="5" destOrd="0" presId="urn:microsoft.com/office/officeart/2005/8/layout/matrix1"/>
    <dgm:cxn modelId="{D1890624-0843-47E8-858D-270D2605FE30}" type="presParOf" srcId="{DD322CE8-F6C7-4B68-B6A7-4AD90CB111DF}" destId="{DB0F2557-7742-4FCE-B3A8-758623D86747}" srcOrd="6" destOrd="0" presId="urn:microsoft.com/office/officeart/2005/8/layout/matrix1"/>
    <dgm:cxn modelId="{4C9BCF9E-78E1-42AA-A088-CC15BEFA5188}" type="presParOf" srcId="{DD322CE8-F6C7-4B68-B6A7-4AD90CB111DF}" destId="{E13BBADF-CF71-4AC8-8429-8FDB39E5F479}" srcOrd="7" destOrd="0" presId="urn:microsoft.com/office/officeart/2005/8/layout/matrix1"/>
    <dgm:cxn modelId="{30A15C10-929B-49AC-89BE-506611F1499E}" type="presParOf" srcId="{CAEB1597-30CB-4C0A-8FAC-C28B47FFC95F}" destId="{5ADCA62B-CE87-4E55-8369-1BFCAFCE35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36B6A-66A4-40E5-B2D6-362361709E4F}">
      <dsp:nvSpPr>
        <dsp:cNvPr id="0" name=""/>
        <dsp:cNvSpPr/>
      </dsp:nvSpPr>
      <dsp:spPr>
        <a:xfrm rot="16200000">
          <a:off x="727888" y="-727888"/>
          <a:ext cx="2400300" cy="385607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BUKIT ASAM MEMBANGUN NEGERI</a:t>
          </a:r>
          <a:endParaRPr lang="en-US" sz="2400" kern="1200" dirty="0"/>
        </a:p>
      </dsp:txBody>
      <dsp:txXfrm rot="5400000">
        <a:off x="-1" y="1"/>
        <a:ext cx="3856077" cy="1800225"/>
      </dsp:txXfrm>
    </dsp:sp>
    <dsp:sp modelId="{DEC9F292-65DF-4129-9410-34790D5506AB}">
      <dsp:nvSpPr>
        <dsp:cNvPr id="0" name=""/>
        <dsp:cNvSpPr/>
      </dsp:nvSpPr>
      <dsp:spPr>
        <a:xfrm>
          <a:off x="3856077" y="0"/>
          <a:ext cx="3856077" cy="24003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SISTEM MANAJEMEN (SMBA)</a:t>
          </a:r>
          <a:endParaRPr lang="en-US" sz="2400" kern="1200" dirty="0"/>
        </a:p>
      </dsp:txBody>
      <dsp:txXfrm>
        <a:off x="3856077" y="0"/>
        <a:ext cx="3856077" cy="1800225"/>
      </dsp:txXfrm>
    </dsp:sp>
    <dsp:sp modelId="{54333E94-321D-4D60-841C-8B321DF0C8D6}">
      <dsp:nvSpPr>
        <dsp:cNvPr id="0" name=""/>
        <dsp:cNvSpPr/>
      </dsp:nvSpPr>
      <dsp:spPr>
        <a:xfrm rot="10800000">
          <a:off x="0" y="2400300"/>
          <a:ext cx="3856077" cy="24003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GOOD MINING PRACTICE</a:t>
          </a:r>
          <a:endParaRPr lang="en-US" sz="2400" b="1" i="1" kern="1200" dirty="0"/>
        </a:p>
      </dsp:txBody>
      <dsp:txXfrm rot="10800000">
        <a:off x="0" y="3000374"/>
        <a:ext cx="3856077" cy="1800225"/>
      </dsp:txXfrm>
    </dsp:sp>
    <dsp:sp modelId="{DB0F2557-7742-4FCE-B3A8-758623D86747}">
      <dsp:nvSpPr>
        <dsp:cNvPr id="0" name=""/>
        <dsp:cNvSpPr/>
      </dsp:nvSpPr>
      <dsp:spPr>
        <a:xfrm rot="5400000">
          <a:off x="4583965" y="1672411"/>
          <a:ext cx="2400300" cy="385607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PERLINDUNGAN LINGKUNGAN (TAHURA)</a:t>
          </a:r>
          <a:endParaRPr lang="en-US" sz="2400" kern="1200" dirty="0"/>
        </a:p>
      </dsp:txBody>
      <dsp:txXfrm rot="-5400000">
        <a:off x="3856076" y="3000374"/>
        <a:ext cx="3856077" cy="1800225"/>
      </dsp:txXfrm>
    </dsp:sp>
    <dsp:sp modelId="{5ADCA62B-CE87-4E55-8369-1BFCAFCE35D1}">
      <dsp:nvSpPr>
        <dsp:cNvPr id="0" name=""/>
        <dsp:cNvSpPr/>
      </dsp:nvSpPr>
      <dsp:spPr>
        <a:xfrm>
          <a:off x="2511501" y="1470183"/>
          <a:ext cx="2689150" cy="1860232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BUKIT ASAM </a:t>
          </a:r>
          <a:r>
            <a:rPr lang="en-US" sz="2000" b="1" i="1" kern="1200" dirty="0" smtClean="0"/>
            <a:t>SUSTAINABLE ENVIRONMENTAL EXCELLENCE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(BA-SEE)</a:t>
          </a:r>
          <a:endParaRPr lang="en-US" sz="2000" kern="1200" dirty="0"/>
        </a:p>
      </dsp:txBody>
      <dsp:txXfrm>
        <a:off x="2602310" y="1560992"/>
        <a:ext cx="2507532" cy="1678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" Target="../theme/theme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Logo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717" y="181075"/>
            <a:ext cx="1687007" cy="47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2344875" y="3888762"/>
            <a:ext cx="808843" cy="1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46" tIns="49171" rIns="98346" bIns="49171"/>
          <a:lstStyle/>
          <a:p>
            <a:pPr algn="ctr" eaLnBrk="0" hangingPunct="0">
              <a:buFont typeface="Wingdings 3" pitchFamily="18" charset="2"/>
              <a:buNone/>
              <a:defRPr/>
            </a:pPr>
            <a:endParaRPr lang="en-US" b="1" dirty="0">
              <a:solidFill>
                <a:srgbClr val="FF9900"/>
              </a:solidFill>
              <a:cs typeface="+mn-cs"/>
            </a:endParaRPr>
          </a:p>
        </p:txBody>
      </p:sp>
      <p:grpSp>
        <p:nvGrpSpPr>
          <p:cNvPr id="1030" name="Group 72"/>
          <p:cNvGrpSpPr>
            <a:grpSpLocks/>
          </p:cNvGrpSpPr>
          <p:nvPr/>
        </p:nvGrpSpPr>
        <p:grpSpPr bwMode="auto">
          <a:xfrm>
            <a:off x="4601920" y="228457"/>
            <a:ext cx="1867264" cy="568587"/>
            <a:chOff x="2776" y="142"/>
            <a:chExt cx="1126" cy="345"/>
          </a:xfrm>
        </p:grpSpPr>
        <p:pic>
          <p:nvPicPr>
            <p:cNvPr id="1034" name="Picture 6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3" y="168"/>
              <a:ext cx="24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59" descr="IQN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7" y="163"/>
              <a:ext cx="1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57" descr="9001_14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0" y="163"/>
              <a:ext cx="1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61"/>
            <p:cNvGraphicFramePr>
              <a:graphicFrameLocks noChangeAspect="1"/>
            </p:cNvGraphicFramePr>
            <p:nvPr/>
          </p:nvGraphicFramePr>
          <p:xfrm>
            <a:off x="3319" y="142"/>
            <a:ext cx="31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20" r:id="rId7" imgW="2742857" imgH="1657581" progId="">
                    <p:embed/>
                  </p:oleObj>
                </mc:Choice>
                <mc:Fallback>
                  <p:oleObj r:id="rId7" imgW="2742857" imgH="1657581" progId="">
                    <p:embed/>
                    <p:pic>
                      <p:nvPicPr>
                        <p:cNvPr id="0" name="Picture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" y="142"/>
                          <a:ext cx="316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3011" y="342"/>
              <a:ext cx="357" cy="1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U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THE INTERNATIONAL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CERTIFICATION NETWORK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IQNET REGISTRATION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s-E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No. 1999/13307c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s-E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No. 2007/30310</a:t>
              </a:r>
              <a:endParaRPr lang="es-ES" sz="200" dirty="0"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35896" name="Text Box 56"/>
            <p:cNvSpPr txBox="1">
              <a:spLocks noChangeArrowheads="1"/>
            </p:cNvSpPr>
            <p:nvPr/>
          </p:nvSpPr>
          <p:spPr bwMode="auto">
            <a:xfrm>
              <a:off x="2776" y="385"/>
              <a:ext cx="310" cy="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US" sz="200" b="1" dirty="0">
                  <a:ea typeface="Times New Roman" pitchFamily="18" charset="0"/>
                  <a:cs typeface="Tahoma" pitchFamily="34" charset="0"/>
                </a:rPr>
                <a:t>QUAL/1999/13307c</a:t>
              </a:r>
            </a:p>
            <a:p>
              <a:pPr algn="ctr" eaLnBrk="0" hangingPunct="0">
                <a:defRPr/>
              </a:pPr>
              <a:r>
                <a:rPr lang="en-US" sz="200" b="1" dirty="0">
                  <a:ea typeface="Times New Roman" pitchFamily="18" charset="0"/>
                  <a:cs typeface="Tahoma" pitchFamily="34" charset="0"/>
                </a:rPr>
                <a:t>ENV/2007/30310</a:t>
              </a:r>
              <a:endParaRPr lang="en-US" sz="200" dirty="0">
                <a:latin typeface="Times New Roman" pitchFamily="18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8346" tIns="49171" rIns="98346" bIns="49171" anchor="ctr"/>
          <a:lstStyle/>
          <a:p>
            <a:pPr algn="ctr" eaLnBrk="0" hangingPunct="0">
              <a:buFont typeface="Wingdings 3" pitchFamily="18" charset="2"/>
              <a:buNone/>
              <a:defRPr/>
            </a:pPr>
            <a:endParaRPr lang="en-US" b="1" dirty="0">
              <a:solidFill>
                <a:srgbClr val="FF9900"/>
              </a:solidFill>
              <a:cs typeface="+mn-cs"/>
            </a:endParaRP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3452904" y="375404"/>
            <a:ext cx="199586" cy="352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346" tIns="49171" rIns="98346" bIns="49171" anchor="ctr">
            <a:spAutoFit/>
          </a:bodyPr>
          <a:lstStyle/>
          <a:p>
            <a:pPr algn="ctr" eaLnBrk="0" hangingPunct="0">
              <a:buFont typeface="Wingdings 3" pitchFamily="18" charset="2"/>
              <a:buNone/>
              <a:defRPr/>
            </a:pPr>
            <a:endParaRPr lang="en-US" b="1" dirty="0">
              <a:solidFill>
                <a:srgbClr val="FF9900"/>
              </a:solidFill>
              <a:cs typeface="+mn-cs"/>
            </a:endParaRP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0" y="967956"/>
            <a:ext cx="0" cy="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8346" tIns="49171" rIns="98346" bIns="49171" anchor="ctr"/>
          <a:lstStyle/>
          <a:p>
            <a:pPr algn="ctr" eaLnBrk="0" hangingPunct="0">
              <a:buFont typeface="Wingdings 3" pitchFamily="18" charset="2"/>
              <a:buNone/>
              <a:defRPr/>
            </a:pPr>
            <a:endParaRPr lang="en-US" b="1" dirty="0">
              <a:solidFill>
                <a:srgbClr val="FF99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9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817563"/>
            <a:ext cx="5662613" cy="3921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2053" name="Picture 10" descr="Logo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717" y="181075"/>
            <a:ext cx="1687007" cy="47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1666" y="9872485"/>
            <a:ext cx="6928287" cy="3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105" tIns="47056" rIns="94105" bIns="47056" anchor="b"/>
          <a:lstStyle/>
          <a:p>
            <a:pPr algn="ctr" defTabSz="940769" eaLnBrk="0" hangingPunct="0">
              <a:defRPr/>
            </a:pPr>
            <a:endParaRPr lang="id-ID" sz="900" dirty="0">
              <a:cs typeface="+mn-cs"/>
            </a:endParaRP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5548" y="5044550"/>
            <a:ext cx="5943815" cy="48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2" tIns="47611" rIns="95232" bIns="47611" numCol="1" anchor="t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  <p:grpSp>
        <p:nvGrpSpPr>
          <p:cNvPr id="2056" name="Group 16"/>
          <p:cNvGrpSpPr>
            <a:grpSpLocks/>
          </p:cNvGrpSpPr>
          <p:nvPr/>
        </p:nvGrpSpPr>
        <p:grpSpPr bwMode="auto">
          <a:xfrm>
            <a:off x="4766761" y="247066"/>
            <a:ext cx="1867264" cy="563513"/>
            <a:chOff x="2776" y="142"/>
            <a:chExt cx="1126" cy="345"/>
          </a:xfrm>
        </p:grpSpPr>
        <p:pic>
          <p:nvPicPr>
            <p:cNvPr id="2057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3" y="168"/>
              <a:ext cx="24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8" descr="IQNe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7" y="163"/>
              <a:ext cx="1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9" descr="9001_140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0" y="163"/>
              <a:ext cx="1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0" name="Object 20"/>
            <p:cNvGraphicFramePr>
              <a:graphicFrameLocks noChangeAspect="1"/>
            </p:cNvGraphicFramePr>
            <p:nvPr/>
          </p:nvGraphicFramePr>
          <p:xfrm>
            <a:off x="3319" y="142"/>
            <a:ext cx="31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99" r:id="rId7" imgW="2742857" imgH="1657581" progId="">
                    <p:embed/>
                  </p:oleObj>
                </mc:Choice>
                <mc:Fallback>
                  <p:oleObj r:id="rId7" imgW="2742857" imgH="1657581" progId="">
                    <p:embed/>
                    <p:pic>
                      <p:nvPicPr>
                        <p:cNvPr id="0" name="Picture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" y="142"/>
                          <a:ext cx="316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3011" y="341"/>
              <a:ext cx="360" cy="1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U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THE INTERNATIONAL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CERTIFICATION NETWORK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IQNET REGISTRATION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s-E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No. 1999/13307c</a:t>
              </a:r>
              <a:endParaRPr lang="en-US" sz="200" b="1" dirty="0">
                <a:solidFill>
                  <a:srgbClr val="FF9900"/>
                </a:solidFill>
                <a:ea typeface="Times New Roman" pitchFamily="18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s-ES" sz="200" b="1" dirty="0">
                  <a:solidFill>
                    <a:srgbClr val="333333"/>
                  </a:solidFill>
                  <a:ea typeface="Times New Roman" pitchFamily="18" charset="0"/>
                  <a:cs typeface="Tahoma" pitchFamily="34" charset="0"/>
                </a:rPr>
                <a:t>No. 2007/30310</a:t>
              </a:r>
              <a:endParaRPr lang="es-ES" sz="200" dirty="0"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2776" y="390"/>
              <a:ext cx="310" cy="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US" sz="200" b="1" dirty="0">
                  <a:ea typeface="Times New Roman" pitchFamily="18" charset="0"/>
                  <a:cs typeface="Tahoma" pitchFamily="34" charset="0"/>
                </a:rPr>
                <a:t>QUAL/1999/13307c</a:t>
              </a:r>
            </a:p>
            <a:p>
              <a:pPr algn="ctr" eaLnBrk="0" hangingPunct="0">
                <a:defRPr/>
              </a:pPr>
              <a:r>
                <a:rPr lang="en-US" sz="200" b="1" dirty="0">
                  <a:ea typeface="Times New Roman" pitchFamily="18" charset="0"/>
                  <a:cs typeface="Tahoma" pitchFamily="34" charset="0"/>
                </a:rPr>
                <a:t>ENV/2007/30310</a:t>
              </a:r>
              <a:endParaRPr lang="en-US" sz="200" dirty="0">
                <a:latin typeface="Times New Roman" pitchFamily="18" charset="0"/>
                <a:ea typeface="Times New Roman" pitchFamily="18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541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742358" indent="-285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2089" indent="-22841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598923" indent="-22841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5759" indent="-22841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531672" algn="l" defTabSz="10126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8008" algn="l" defTabSz="10126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4341" algn="l" defTabSz="10126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0677" algn="l" defTabSz="10126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817563"/>
            <a:ext cx="5662613" cy="3921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5548" y="5044551"/>
            <a:ext cx="5943815" cy="4827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817563"/>
            <a:ext cx="5672137" cy="392747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169" y="5044561"/>
            <a:ext cx="5939196" cy="4827935"/>
          </a:xfrm>
          <a:noFill/>
          <a:ln/>
        </p:spPr>
        <p:txBody>
          <a:bodyPr/>
          <a:lstStyle/>
          <a:p>
            <a:pPr marL="194183" indent="-194183" eaLnBrk="1" hangingPunct="1">
              <a:spcBef>
                <a:spcPct val="0"/>
              </a:spcBef>
              <a:tabLst>
                <a:tab pos="194183" algn="l"/>
                <a:tab pos="1249026" algn="l"/>
              </a:tabLst>
            </a:pPr>
            <a:r>
              <a:rPr lang="en-US" b="1" dirty="0" err="1" smtClean="0">
                <a:cs typeface="Arial" pitchFamily="34" charset="0"/>
              </a:rPr>
              <a:t>Kuasa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err="1" smtClean="0">
                <a:cs typeface="Arial" pitchFamily="34" charset="0"/>
              </a:rPr>
              <a:t>Pertambangan</a:t>
            </a:r>
            <a:r>
              <a:rPr lang="en-US" b="1" dirty="0" smtClean="0">
                <a:cs typeface="Arial" pitchFamily="34" charset="0"/>
              </a:rPr>
              <a:t> : </a:t>
            </a:r>
          </a:p>
          <a:p>
            <a:pPr marL="194183" indent="-194183" eaLnBrk="1" hangingPunct="1">
              <a:spcBef>
                <a:spcPct val="20000"/>
              </a:spcBef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Tanjung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Enim</a:t>
            </a:r>
            <a:r>
              <a:rPr lang="en-US" dirty="0" smtClean="0">
                <a:cs typeface="Arial" pitchFamily="34" charset="0"/>
              </a:rPr>
              <a:t>	: 66.414 </a:t>
            </a:r>
            <a:r>
              <a:rPr lang="en-US" dirty="0" err="1" smtClean="0">
                <a:cs typeface="Arial" pitchFamily="34" charset="0"/>
              </a:rPr>
              <a:t>hektar</a:t>
            </a: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spcBef>
                <a:spcPct val="20000"/>
              </a:spcBef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Ombilin</a:t>
            </a:r>
            <a:r>
              <a:rPr lang="en-US" dirty="0" smtClean="0">
                <a:cs typeface="Arial" pitchFamily="34" charset="0"/>
              </a:rPr>
              <a:t> 	:   3.950 </a:t>
            </a:r>
            <a:r>
              <a:rPr lang="en-US" dirty="0" err="1" smtClean="0">
                <a:cs typeface="Arial" pitchFamily="34" charset="0"/>
              </a:rPr>
              <a:t>hektar</a:t>
            </a: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spcBef>
                <a:spcPct val="20000"/>
              </a:spcBef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smtClean="0">
                <a:cs typeface="Arial" pitchFamily="34" charset="0"/>
              </a:rPr>
              <a:t> Riau 	: 17.100 </a:t>
            </a:r>
            <a:r>
              <a:rPr lang="en-US" dirty="0" err="1" smtClean="0">
                <a:cs typeface="Arial" pitchFamily="34" charset="0"/>
              </a:rPr>
              <a:t>hektar</a:t>
            </a: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spcBef>
                <a:spcPct val="0"/>
              </a:spcBef>
              <a:buFontTx/>
              <a:buChar char="-"/>
              <a:tabLst>
                <a:tab pos="194183" algn="l"/>
                <a:tab pos="1249026" algn="l"/>
              </a:tabLst>
            </a:pP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spcBef>
                <a:spcPct val="0"/>
              </a:spcBef>
              <a:tabLst>
                <a:tab pos="194183" algn="l"/>
                <a:tab pos="1249026" algn="l"/>
              </a:tabLst>
            </a:pPr>
            <a:r>
              <a:rPr lang="en-US" b="1" dirty="0" err="1" smtClean="0">
                <a:cs typeface="Arial" pitchFamily="34" charset="0"/>
              </a:rPr>
              <a:t>Pelabuhan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err="1" smtClean="0">
                <a:cs typeface="Arial" pitchFamily="34" charset="0"/>
              </a:rPr>
              <a:t>khusus</a:t>
            </a:r>
            <a:r>
              <a:rPr lang="en-US" b="1" dirty="0" smtClean="0">
                <a:cs typeface="Arial" pitchFamily="34" charset="0"/>
              </a:rPr>
              <a:t> Batubara </a:t>
            </a:r>
          </a:p>
          <a:p>
            <a:pPr marL="194183" indent="-194183" eaLnBrk="1" hangingPunct="1">
              <a:spcBef>
                <a:spcPct val="20000"/>
              </a:spcBef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Pelabuhan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Tarahan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kapasitas</a:t>
            </a:r>
            <a:r>
              <a:rPr lang="en-US" dirty="0" smtClean="0">
                <a:cs typeface="Arial" pitchFamily="34" charset="0"/>
              </a:rPr>
              <a:t> 12 </a:t>
            </a:r>
            <a:r>
              <a:rPr lang="en-US" dirty="0" err="1" smtClean="0">
                <a:cs typeface="Arial" pitchFamily="34" charset="0"/>
              </a:rPr>
              <a:t>jt</a:t>
            </a:r>
            <a:r>
              <a:rPr lang="en-US" dirty="0" smtClean="0">
                <a:cs typeface="Arial" pitchFamily="34" charset="0"/>
              </a:rPr>
              <a:t> tons/</a:t>
            </a:r>
            <a:r>
              <a:rPr lang="en-US" dirty="0" err="1" smtClean="0">
                <a:cs typeface="Arial" pitchFamily="34" charset="0"/>
              </a:rPr>
              <a:t>th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dirty="0" err="1" smtClean="0">
                <a:cs typeface="Arial" pitchFamily="34" charset="0"/>
              </a:rPr>
              <a:t>mampu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disandari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kapal</a:t>
            </a:r>
            <a:r>
              <a:rPr lang="en-US" dirty="0" smtClean="0">
                <a:cs typeface="Arial" pitchFamily="34" charset="0"/>
              </a:rPr>
              <a:t> 80.000 DWT)</a:t>
            </a:r>
          </a:p>
          <a:p>
            <a:pPr marL="194183" indent="-194183" eaLnBrk="1" hangingPunct="1">
              <a:spcBef>
                <a:spcPct val="20000"/>
              </a:spcBef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Dermaga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Kertapati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kapasitas</a:t>
            </a:r>
            <a:r>
              <a:rPr lang="en-US" dirty="0" smtClean="0">
                <a:cs typeface="Arial" pitchFamily="34" charset="0"/>
              </a:rPr>
              <a:t> 2,5 </a:t>
            </a:r>
            <a:r>
              <a:rPr lang="en-US" dirty="0" err="1" smtClean="0">
                <a:cs typeface="Arial" pitchFamily="34" charset="0"/>
              </a:rPr>
              <a:t>jt</a:t>
            </a:r>
            <a:r>
              <a:rPr lang="en-US" dirty="0" smtClean="0">
                <a:cs typeface="Arial" pitchFamily="34" charset="0"/>
              </a:rPr>
              <a:t> tons/</a:t>
            </a:r>
            <a:r>
              <a:rPr lang="en-US" dirty="0" err="1" smtClean="0">
                <a:cs typeface="Arial" pitchFamily="34" charset="0"/>
              </a:rPr>
              <a:t>th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dirty="0" err="1" smtClean="0">
                <a:cs typeface="Arial" pitchFamily="34" charset="0"/>
              </a:rPr>
              <a:t>mampu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disandari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tonsgkang</a:t>
            </a:r>
            <a:r>
              <a:rPr lang="en-US" dirty="0" smtClean="0">
                <a:cs typeface="Arial" pitchFamily="34" charset="0"/>
              </a:rPr>
              <a:t> 8.000 DWT)</a:t>
            </a:r>
          </a:p>
          <a:p>
            <a:pPr marL="194183" indent="-194183" eaLnBrk="1" hangingPunct="1">
              <a:spcBef>
                <a:spcPct val="20000"/>
              </a:spcBef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Pelabuhan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Teluk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Bayur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kapasitas</a:t>
            </a:r>
            <a:r>
              <a:rPr lang="en-US" dirty="0" smtClean="0">
                <a:cs typeface="Arial" pitchFamily="34" charset="0"/>
              </a:rPr>
              <a:t> 2,5 </a:t>
            </a:r>
            <a:r>
              <a:rPr lang="en-US" dirty="0" err="1" smtClean="0">
                <a:cs typeface="Arial" pitchFamily="34" charset="0"/>
              </a:rPr>
              <a:t>jt</a:t>
            </a:r>
            <a:r>
              <a:rPr lang="en-US" dirty="0" smtClean="0">
                <a:cs typeface="Arial" pitchFamily="34" charset="0"/>
              </a:rPr>
              <a:t> tons/</a:t>
            </a:r>
            <a:r>
              <a:rPr lang="en-US" dirty="0" err="1" smtClean="0">
                <a:cs typeface="Arial" pitchFamily="34" charset="0"/>
              </a:rPr>
              <a:t>th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dirty="0" err="1" smtClean="0">
                <a:cs typeface="Arial" pitchFamily="34" charset="0"/>
              </a:rPr>
              <a:t>mampu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disandari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kapal</a:t>
            </a:r>
            <a:r>
              <a:rPr lang="en-US" dirty="0" smtClean="0">
                <a:cs typeface="Arial" pitchFamily="34" charset="0"/>
              </a:rPr>
              <a:t> 40.000 DWT)</a:t>
            </a:r>
          </a:p>
          <a:p>
            <a:pPr marL="194183" indent="-194183" eaLnBrk="1" hangingPunct="1">
              <a:spcBef>
                <a:spcPct val="0"/>
              </a:spcBef>
              <a:tabLst>
                <a:tab pos="194183" algn="l"/>
                <a:tab pos="1249026" algn="l"/>
              </a:tabLst>
            </a:pP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spcBef>
                <a:spcPct val="0"/>
              </a:spcBef>
              <a:tabLst>
                <a:tab pos="194183" algn="l"/>
                <a:tab pos="1249026" algn="l"/>
              </a:tabLst>
            </a:pPr>
            <a:r>
              <a:rPr lang="en-US" b="1" dirty="0" err="1" smtClean="0">
                <a:cs typeface="Arial" pitchFamily="34" charset="0"/>
              </a:rPr>
              <a:t>Pabrik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err="1" smtClean="0">
                <a:cs typeface="Arial" pitchFamily="34" charset="0"/>
              </a:rPr>
              <a:t>Briket</a:t>
            </a:r>
            <a:r>
              <a:rPr lang="en-US" b="1" dirty="0" smtClean="0">
                <a:cs typeface="Arial" pitchFamily="34" charset="0"/>
              </a:rPr>
              <a:t> :</a:t>
            </a:r>
          </a:p>
          <a:p>
            <a:pPr marL="194183" indent="-194183" eaLnBrk="1" hangingPunct="1"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err="1" smtClean="0">
                <a:cs typeface="Arial" pitchFamily="34" charset="0"/>
              </a:rPr>
              <a:t>Pabrik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Briket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Tanjung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Enim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kapasitas</a:t>
            </a:r>
            <a:r>
              <a:rPr lang="en-US" dirty="0" smtClean="0">
                <a:cs typeface="Arial" pitchFamily="34" charset="0"/>
              </a:rPr>
              <a:t> 12.000 tons/</a:t>
            </a:r>
            <a:r>
              <a:rPr lang="en-US" dirty="0" err="1" smtClean="0">
                <a:cs typeface="Arial" pitchFamily="34" charset="0"/>
              </a:rPr>
              <a:t>tahun</a:t>
            </a: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err="1" smtClean="0">
                <a:cs typeface="Arial" pitchFamily="34" charset="0"/>
              </a:rPr>
              <a:t>Pabrik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Briket</a:t>
            </a:r>
            <a:r>
              <a:rPr lang="en-US" dirty="0" smtClean="0">
                <a:cs typeface="Arial" pitchFamily="34" charset="0"/>
              </a:rPr>
              <a:t> Lampung, </a:t>
            </a:r>
            <a:r>
              <a:rPr lang="en-US" dirty="0" err="1" smtClean="0">
                <a:cs typeface="Arial" pitchFamily="34" charset="0"/>
              </a:rPr>
              <a:t>kapasitas</a:t>
            </a:r>
            <a:r>
              <a:rPr lang="en-US" dirty="0" smtClean="0">
                <a:cs typeface="Arial" pitchFamily="34" charset="0"/>
              </a:rPr>
              <a:t> 8.000 tons/</a:t>
            </a:r>
            <a:r>
              <a:rPr lang="en-US" dirty="0" err="1" smtClean="0">
                <a:cs typeface="Arial" pitchFamily="34" charset="0"/>
              </a:rPr>
              <a:t>tahun</a:t>
            </a: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buFontTx/>
              <a:buChar char="•"/>
              <a:tabLst>
                <a:tab pos="194183" algn="l"/>
                <a:tab pos="1249026" algn="l"/>
              </a:tabLst>
            </a:pPr>
            <a:r>
              <a:rPr lang="en-US" dirty="0" err="1" smtClean="0">
                <a:cs typeface="Arial" pitchFamily="34" charset="0"/>
              </a:rPr>
              <a:t>Pabrik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Briket</a:t>
            </a:r>
            <a:r>
              <a:rPr lang="en-US" dirty="0" smtClean="0">
                <a:cs typeface="Arial" pitchFamily="34" charset="0"/>
              </a:rPr>
              <a:t> Gresik, </a:t>
            </a:r>
            <a:r>
              <a:rPr lang="en-US" dirty="0" err="1" smtClean="0">
                <a:cs typeface="Arial" pitchFamily="34" charset="0"/>
              </a:rPr>
              <a:t>kapasitas</a:t>
            </a:r>
            <a:r>
              <a:rPr lang="en-US" dirty="0" smtClean="0">
                <a:cs typeface="Arial" pitchFamily="34" charset="0"/>
              </a:rPr>
              <a:t> 95.000 tons/</a:t>
            </a:r>
            <a:r>
              <a:rPr lang="en-US" dirty="0" err="1" smtClean="0">
                <a:cs typeface="Arial" pitchFamily="34" charset="0"/>
              </a:rPr>
              <a:t>tahun</a:t>
            </a:r>
            <a:endParaRPr lang="en-US" dirty="0" smtClean="0">
              <a:cs typeface="Arial" pitchFamily="34" charset="0"/>
            </a:endParaRPr>
          </a:p>
          <a:p>
            <a:pPr marL="194183" indent="-194183" eaLnBrk="1" hangingPunct="1">
              <a:tabLst>
                <a:tab pos="194183" algn="l"/>
                <a:tab pos="1249026" algn="l"/>
              </a:tabLst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37200" cy="3833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22937" y="9719330"/>
            <a:ext cx="3076363" cy="51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45" tIns="47972" rIns="95945" bIns="47972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2973531-03D6-4BED-91F7-33A915A47DC6}" type="slidenum">
              <a:rPr lang="en-GB" altLang="en-US" sz="1300">
                <a:latin typeface="Times New Roman" pitchFamily="18" charset="0"/>
              </a:rPr>
              <a:pPr algn="r"/>
              <a:t>22</a:t>
            </a:fld>
            <a:endParaRPr lang="en-GB" altLang="en-US" sz="13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2638" y="765175"/>
            <a:ext cx="554355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8" y="4859666"/>
            <a:ext cx="5682727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945" tIns="47972" rIns="95945" bIns="47972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54402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817563"/>
            <a:ext cx="5662613" cy="392112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088" y="9720176"/>
            <a:ext cx="3076672" cy="512747"/>
          </a:xfrm>
          <a:prstGeom prst="rect">
            <a:avLst/>
          </a:prstGeom>
        </p:spPr>
        <p:txBody>
          <a:bodyPr lIns="94751" tIns="47375" rIns="94751" bIns="47375"/>
          <a:lstStyle/>
          <a:p>
            <a:pPr>
              <a:defRPr/>
            </a:pPr>
            <a:fld id="{36AFC897-75C7-4401-906D-7718D4B5B787}" type="slidenum">
              <a:rPr lang="en-US" sz="120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64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18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405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191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0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205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71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11251"/>
      </p:ext>
    </p:extLst>
  </p:cSld>
  <p:clrMapOvr>
    <a:masterClrMapping/>
  </p:clrMapOvr>
  <p:transition spd="med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78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040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087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143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672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00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31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436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43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71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7115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50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35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5A1A-AC87-4F0D-9DD4-2ED4A005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708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31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980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394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147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300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940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868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831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9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AD1B-1E5E-4260-BA7C-82611C6D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16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71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7719"/>
      </p:ext>
    </p:extLst>
  </p:cSld>
  <p:clrMapOvr>
    <a:masterClrMapping/>
  </p:clrMapOvr>
  <p:transition spd="med"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571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5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226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288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308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364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657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6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3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A771-072E-44CF-A3A9-CF7CC19C0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13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567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7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71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72601"/>
      </p:ext>
    </p:extLst>
  </p:cSld>
  <p:clrMapOvr>
    <a:masterClrMapping/>
  </p:clrMapOvr>
  <p:transition spd="med"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861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50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075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51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3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9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1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1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7DE2-2A24-479B-A4D0-668D41FF9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61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828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250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989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417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534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252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482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182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3" indent="0">
              <a:buNone/>
              <a:defRPr sz="2000" b="1"/>
            </a:lvl2pPr>
            <a:lvl3pPr marL="913549" indent="0">
              <a:buNone/>
              <a:defRPr sz="1800" b="1"/>
            </a:lvl3pPr>
            <a:lvl4pPr marL="1370323" indent="0">
              <a:buNone/>
              <a:defRPr sz="1600" b="1"/>
            </a:lvl4pPr>
            <a:lvl5pPr marL="1827097" indent="0">
              <a:buNone/>
              <a:defRPr sz="1600" b="1"/>
            </a:lvl5pPr>
            <a:lvl6pPr marL="2283874" indent="0">
              <a:buNone/>
              <a:defRPr sz="1600" b="1"/>
            </a:lvl6pPr>
            <a:lvl7pPr marL="2740647" indent="0">
              <a:buNone/>
              <a:defRPr sz="1600" b="1"/>
            </a:lvl7pPr>
            <a:lvl8pPr marL="3197422" indent="0">
              <a:buNone/>
              <a:defRPr sz="1600" b="1"/>
            </a:lvl8pPr>
            <a:lvl9pPr marL="36541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3" indent="0">
              <a:buNone/>
              <a:defRPr sz="2000" b="1"/>
            </a:lvl2pPr>
            <a:lvl3pPr marL="913549" indent="0">
              <a:buNone/>
              <a:defRPr sz="1800" b="1"/>
            </a:lvl3pPr>
            <a:lvl4pPr marL="1370323" indent="0">
              <a:buNone/>
              <a:defRPr sz="1600" b="1"/>
            </a:lvl4pPr>
            <a:lvl5pPr marL="1827097" indent="0">
              <a:buNone/>
              <a:defRPr sz="1600" b="1"/>
            </a:lvl5pPr>
            <a:lvl6pPr marL="2283874" indent="0">
              <a:buNone/>
              <a:defRPr sz="1600" b="1"/>
            </a:lvl6pPr>
            <a:lvl7pPr marL="2740647" indent="0">
              <a:buNone/>
              <a:defRPr sz="1600" b="1"/>
            </a:lvl7pPr>
            <a:lvl8pPr marL="3197422" indent="0">
              <a:buNone/>
              <a:defRPr sz="1600" b="1"/>
            </a:lvl8pPr>
            <a:lvl9pPr marL="36541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2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EBE5-65BC-4466-A370-CB8E6F541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919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219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298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39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727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4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296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6022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4936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5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36922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80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0CFC-8E5F-42B3-AFD8-4B69CA03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97889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497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0647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85908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3635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52389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2657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204445" y="-12473"/>
            <a:ext cx="7736106" cy="640274"/>
          </a:xfrm>
          <a:prstGeom prst="rect">
            <a:avLst/>
          </a:prstGeom>
        </p:spPr>
        <p:txBody>
          <a:bodyPr lIns="96717" tIns="48358" rIns="96717" bIns="48358"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38749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73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4253"/>
      </p:ext>
    </p:extLst>
  </p:cSld>
  <p:clrMapOvr>
    <a:masterClrMapping/>
  </p:clrMapOvr>
  <p:transition spd="med">
    <p:zo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923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0653-C9F7-4833-9744-982804BB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65237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4332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66891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9169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4832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55217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8994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91080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10207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5945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9" y="27307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1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3" indent="0">
              <a:buNone/>
              <a:defRPr sz="1200"/>
            </a:lvl2pPr>
            <a:lvl3pPr marL="913549" indent="0">
              <a:buNone/>
              <a:defRPr sz="1000"/>
            </a:lvl3pPr>
            <a:lvl4pPr marL="1370323" indent="0">
              <a:buNone/>
              <a:defRPr sz="900"/>
            </a:lvl4pPr>
            <a:lvl5pPr marL="1827097" indent="0">
              <a:buNone/>
              <a:defRPr sz="900"/>
            </a:lvl5pPr>
            <a:lvl6pPr marL="2283874" indent="0">
              <a:buNone/>
              <a:defRPr sz="900"/>
            </a:lvl6pPr>
            <a:lvl7pPr marL="2740647" indent="0">
              <a:buNone/>
              <a:defRPr sz="900"/>
            </a:lvl7pPr>
            <a:lvl8pPr marL="3197422" indent="0">
              <a:buNone/>
              <a:defRPr sz="900"/>
            </a:lvl8pPr>
            <a:lvl9pPr marL="36541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2D3C-55D6-4D5E-A622-BC5E60FD5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204445" y="-12473"/>
            <a:ext cx="7736106" cy="640274"/>
          </a:xfrm>
          <a:prstGeom prst="rect">
            <a:avLst/>
          </a:prstGeom>
        </p:spPr>
        <p:txBody>
          <a:bodyPr lIns="96717" tIns="48358" rIns="96717" bIns="48358"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16244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5588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3723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3102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520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97833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265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51829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7117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39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73" indent="0">
              <a:buNone/>
              <a:defRPr sz="2800"/>
            </a:lvl2pPr>
            <a:lvl3pPr marL="913549" indent="0">
              <a:buNone/>
              <a:defRPr sz="2400"/>
            </a:lvl3pPr>
            <a:lvl4pPr marL="1370323" indent="0">
              <a:buNone/>
              <a:defRPr sz="2000"/>
            </a:lvl4pPr>
            <a:lvl5pPr marL="1827097" indent="0">
              <a:buNone/>
              <a:defRPr sz="2000"/>
            </a:lvl5pPr>
            <a:lvl6pPr marL="2283874" indent="0">
              <a:buNone/>
              <a:defRPr sz="2000"/>
            </a:lvl6pPr>
            <a:lvl7pPr marL="2740647" indent="0">
              <a:buNone/>
              <a:defRPr sz="2000"/>
            </a:lvl7pPr>
            <a:lvl8pPr marL="3197422" indent="0">
              <a:buNone/>
              <a:defRPr sz="2000"/>
            </a:lvl8pPr>
            <a:lvl9pPr marL="365419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3" indent="0">
              <a:buNone/>
              <a:defRPr sz="1200"/>
            </a:lvl2pPr>
            <a:lvl3pPr marL="913549" indent="0">
              <a:buNone/>
              <a:defRPr sz="1000"/>
            </a:lvl3pPr>
            <a:lvl4pPr marL="1370323" indent="0">
              <a:buNone/>
              <a:defRPr sz="900"/>
            </a:lvl4pPr>
            <a:lvl5pPr marL="1827097" indent="0">
              <a:buNone/>
              <a:defRPr sz="900"/>
            </a:lvl5pPr>
            <a:lvl6pPr marL="2283874" indent="0">
              <a:buNone/>
              <a:defRPr sz="900"/>
            </a:lvl6pPr>
            <a:lvl7pPr marL="2740647" indent="0">
              <a:buNone/>
              <a:defRPr sz="900"/>
            </a:lvl7pPr>
            <a:lvl8pPr marL="3197422" indent="0">
              <a:buNone/>
              <a:defRPr sz="900"/>
            </a:lvl8pPr>
            <a:lvl9pPr marL="36541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C207-0C79-464D-890E-E88F0926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808"/>
      </p:ext>
    </p:extLst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02274"/>
      </p:ext>
    </p:extLst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204445" y="-12473"/>
            <a:ext cx="7736106" cy="640274"/>
          </a:xfrm>
          <a:prstGeom prst="rect">
            <a:avLst/>
          </a:prstGeom>
        </p:spPr>
        <p:txBody>
          <a:bodyPr lIns="96717" tIns="48358" rIns="96717" bIns="48358"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10998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27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5713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4F1D-75B9-4379-9D88-DAD9E49B1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8687-6D25-4E31-A20A-2B4C05ABB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73" y="17463"/>
            <a:ext cx="9888537" cy="683101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01267" tIns="50634" rIns="101267" bIns="50634" anchor="ctr"/>
          <a:lstStyle/>
          <a:p>
            <a:pPr algn="ctr" eaLnBrk="0" hangingPunct="0">
              <a:buFont typeface="Wingdings 3" pitchFamily="18" charset="2"/>
              <a:buNone/>
              <a:defRPr/>
            </a:pPr>
            <a:endParaRPr lang="en-US" b="1" dirty="0">
              <a:solidFill>
                <a:srgbClr val="FF9900"/>
              </a:solidFill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18" y="4407190"/>
            <a:ext cx="8419227" cy="1362352"/>
          </a:xfrm>
          <a:prstGeom prst="rect">
            <a:avLst/>
          </a:prstGeom>
        </p:spPr>
        <p:txBody>
          <a:bodyPr lIns="101267" tIns="50634" rIns="101267" bIns="50634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18" y="2906129"/>
            <a:ext cx="8419227" cy="1501077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200"/>
            </a:lvl1pPr>
            <a:lvl2pPr marL="506335" indent="0">
              <a:buNone/>
              <a:defRPr sz="2000"/>
            </a:lvl2pPr>
            <a:lvl3pPr marL="1012668" indent="0">
              <a:buNone/>
              <a:defRPr sz="1800"/>
            </a:lvl3pPr>
            <a:lvl4pPr marL="1519005" indent="0">
              <a:buNone/>
              <a:defRPr sz="1600"/>
            </a:lvl4pPr>
            <a:lvl5pPr marL="2025338" indent="0">
              <a:buNone/>
              <a:defRPr sz="1600"/>
            </a:lvl5pPr>
            <a:lvl6pPr marL="2531672" indent="0">
              <a:buNone/>
              <a:defRPr sz="1600"/>
            </a:lvl6pPr>
            <a:lvl7pPr marL="3038008" indent="0">
              <a:buNone/>
              <a:defRPr sz="1600"/>
            </a:lvl7pPr>
            <a:lvl8pPr marL="3544341" indent="0">
              <a:buNone/>
              <a:defRPr sz="1600"/>
            </a:lvl8pPr>
            <a:lvl9pPr marL="405067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14" y="1600674"/>
            <a:ext cx="4372967" cy="4526352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897" y="1600674"/>
            <a:ext cx="4374713" cy="4526352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71024" y="17473"/>
            <a:ext cx="419101" cy="371475"/>
          </a:xfrm>
          <a:prstGeom prst="rect">
            <a:avLst/>
          </a:prstGeom>
          <a:ln/>
        </p:spPr>
        <p:txBody>
          <a:bodyPr lIns="91367" tIns="45682" rIns="91367" bIns="45682"/>
          <a:lstStyle>
            <a:lvl1pPr>
              <a:defRPr/>
            </a:lvl1pPr>
          </a:lstStyle>
          <a:p>
            <a:pPr>
              <a:defRPr/>
            </a:pPr>
            <a:fld id="{BBCBE41E-6C34-45FF-93F8-837A24538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73" y="1534869"/>
            <a:ext cx="4376461" cy="640270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700" b="1"/>
            </a:lvl1pPr>
            <a:lvl2pPr marL="506335" indent="0">
              <a:buNone/>
              <a:defRPr sz="2200" b="1"/>
            </a:lvl2pPr>
            <a:lvl3pPr marL="1012668" indent="0">
              <a:buNone/>
              <a:defRPr sz="2000" b="1"/>
            </a:lvl3pPr>
            <a:lvl4pPr marL="1519005" indent="0">
              <a:buNone/>
              <a:defRPr sz="1800" b="1"/>
            </a:lvl4pPr>
            <a:lvl5pPr marL="2025338" indent="0">
              <a:buNone/>
              <a:defRPr sz="1800" b="1"/>
            </a:lvl5pPr>
            <a:lvl6pPr marL="2531672" indent="0">
              <a:buNone/>
              <a:defRPr sz="1800" b="1"/>
            </a:lvl6pPr>
            <a:lvl7pPr marL="3038008" indent="0">
              <a:buNone/>
              <a:defRPr sz="1800" b="1"/>
            </a:lvl7pPr>
            <a:lvl8pPr marL="3544341" indent="0">
              <a:buNone/>
              <a:defRPr sz="1800" b="1"/>
            </a:lvl8pPr>
            <a:lvl9pPr marL="40506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73" y="2175155"/>
            <a:ext cx="4376461" cy="3951887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63" y="1534869"/>
            <a:ext cx="4379955" cy="640270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700" b="1"/>
            </a:lvl1pPr>
            <a:lvl2pPr marL="506335" indent="0">
              <a:buNone/>
              <a:defRPr sz="2200" b="1"/>
            </a:lvl2pPr>
            <a:lvl3pPr marL="1012668" indent="0">
              <a:buNone/>
              <a:defRPr sz="2000" b="1"/>
            </a:lvl3pPr>
            <a:lvl4pPr marL="1519005" indent="0">
              <a:buNone/>
              <a:defRPr sz="1800" b="1"/>
            </a:lvl4pPr>
            <a:lvl5pPr marL="2025338" indent="0">
              <a:buNone/>
              <a:defRPr sz="1800" b="1"/>
            </a:lvl5pPr>
            <a:lvl6pPr marL="2531672" indent="0">
              <a:buNone/>
              <a:defRPr sz="1800" b="1"/>
            </a:lvl6pPr>
            <a:lvl7pPr marL="3038008" indent="0">
              <a:buNone/>
              <a:defRPr sz="1800" b="1"/>
            </a:lvl7pPr>
            <a:lvl8pPr marL="3544341" indent="0">
              <a:buNone/>
              <a:defRPr sz="1800" b="1"/>
            </a:lvl8pPr>
            <a:lvl9pPr marL="40506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63" y="2175155"/>
            <a:ext cx="4379955" cy="3951887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71024" y="17473"/>
            <a:ext cx="419101" cy="371475"/>
          </a:xfrm>
          <a:prstGeom prst="rect">
            <a:avLst/>
          </a:prstGeom>
          <a:ln/>
        </p:spPr>
        <p:txBody>
          <a:bodyPr lIns="91367" tIns="45682" rIns="91367" bIns="45682"/>
          <a:lstStyle>
            <a:lvl1pPr>
              <a:defRPr/>
            </a:lvl1pPr>
          </a:lstStyle>
          <a:p>
            <a:pPr>
              <a:defRPr/>
            </a:pPr>
            <a:fld id="{C6C0D322-42D2-4BDE-A0DB-33926D687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4" y="273905"/>
            <a:ext cx="3258323" cy="1161379"/>
          </a:xfrm>
          <a:prstGeom prst="rect">
            <a:avLst/>
          </a:prstGeom>
        </p:spPr>
        <p:txBody>
          <a:bodyPr lIns="101267" tIns="50634" rIns="101267" bIns="50634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310" y="273913"/>
            <a:ext cx="5538275" cy="5853133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204" y="1435272"/>
            <a:ext cx="3258323" cy="4691754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1600"/>
            </a:lvl1pPr>
            <a:lvl2pPr marL="506335" indent="0">
              <a:buNone/>
              <a:defRPr sz="1300"/>
            </a:lvl2pPr>
            <a:lvl3pPr marL="1012668" indent="0">
              <a:buNone/>
              <a:defRPr sz="1100"/>
            </a:lvl3pPr>
            <a:lvl4pPr marL="1519005" indent="0">
              <a:buNone/>
              <a:defRPr sz="1000"/>
            </a:lvl4pPr>
            <a:lvl5pPr marL="2025338" indent="0">
              <a:buNone/>
              <a:defRPr sz="1000"/>
            </a:lvl5pPr>
            <a:lvl6pPr marL="2531672" indent="0">
              <a:buNone/>
              <a:defRPr sz="1000"/>
            </a:lvl6pPr>
            <a:lvl7pPr marL="3038008" indent="0">
              <a:buNone/>
              <a:defRPr sz="1000"/>
            </a:lvl7pPr>
            <a:lvl8pPr marL="3544341" indent="0">
              <a:buNone/>
              <a:defRPr sz="1000"/>
            </a:lvl8pPr>
            <a:lvl9pPr marL="40506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18" y="4800245"/>
            <a:ext cx="5943600" cy="567350"/>
          </a:xfrm>
          <a:prstGeom prst="rect">
            <a:avLst/>
          </a:prstGeom>
        </p:spPr>
        <p:txBody>
          <a:bodyPr lIns="101267" tIns="50634" rIns="101267" bIns="50634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18" y="613593"/>
            <a:ext cx="5943600" cy="4113732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3500"/>
            </a:lvl1pPr>
            <a:lvl2pPr marL="506335" indent="0">
              <a:buNone/>
              <a:defRPr sz="3100"/>
            </a:lvl2pPr>
            <a:lvl3pPr marL="1012668" indent="0">
              <a:buNone/>
              <a:defRPr sz="2700"/>
            </a:lvl3pPr>
            <a:lvl4pPr marL="1519005" indent="0">
              <a:buNone/>
              <a:defRPr sz="2200"/>
            </a:lvl4pPr>
            <a:lvl5pPr marL="2025338" indent="0">
              <a:buNone/>
              <a:defRPr sz="2200"/>
            </a:lvl5pPr>
            <a:lvl6pPr marL="2531672" indent="0">
              <a:buNone/>
              <a:defRPr sz="2200"/>
            </a:lvl6pPr>
            <a:lvl7pPr marL="3038008" indent="0">
              <a:buNone/>
              <a:defRPr sz="2200"/>
            </a:lvl7pPr>
            <a:lvl8pPr marL="3544341" indent="0">
              <a:buNone/>
              <a:defRPr sz="2200"/>
            </a:lvl8pPr>
            <a:lvl9pPr marL="4050677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18" y="5367594"/>
            <a:ext cx="5943600" cy="803894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1600"/>
            </a:lvl1pPr>
            <a:lvl2pPr marL="506335" indent="0">
              <a:buNone/>
              <a:defRPr sz="1300"/>
            </a:lvl2pPr>
            <a:lvl3pPr marL="1012668" indent="0">
              <a:buNone/>
              <a:defRPr sz="1100"/>
            </a:lvl3pPr>
            <a:lvl4pPr marL="1519005" indent="0">
              <a:buNone/>
              <a:defRPr sz="1000"/>
            </a:lvl4pPr>
            <a:lvl5pPr marL="2025338" indent="0">
              <a:buNone/>
              <a:defRPr sz="1000"/>
            </a:lvl5pPr>
            <a:lvl6pPr marL="2531672" indent="0">
              <a:buNone/>
              <a:defRPr sz="1000"/>
            </a:lvl6pPr>
            <a:lvl7pPr marL="3038008" indent="0">
              <a:buNone/>
              <a:defRPr sz="1000"/>
            </a:lvl7pPr>
            <a:lvl8pPr marL="3544341" indent="0">
              <a:buNone/>
              <a:defRPr sz="1000"/>
            </a:lvl8pPr>
            <a:lvl9pPr marL="40506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71024" y="17473"/>
            <a:ext cx="419101" cy="371475"/>
          </a:xfrm>
          <a:prstGeom prst="rect">
            <a:avLst/>
          </a:prstGeom>
          <a:ln/>
        </p:spPr>
        <p:txBody>
          <a:bodyPr lIns="91367" tIns="45682" rIns="91367" bIns="45682"/>
          <a:lstStyle>
            <a:lvl1pPr>
              <a:defRPr/>
            </a:lvl1pPr>
          </a:lstStyle>
          <a:p>
            <a:pPr>
              <a:defRPr/>
            </a:pPr>
            <a:fld id="{2EC4EDE0-6867-4873-8C13-F98853873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06" y="1600674"/>
            <a:ext cx="8915401" cy="4526352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4040" y="273913"/>
            <a:ext cx="2227540" cy="5853133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177" y="273913"/>
            <a:ext cx="6520140" cy="5853133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71024" y="17473"/>
            <a:ext cx="419101" cy="371475"/>
          </a:xfrm>
          <a:prstGeom prst="rect">
            <a:avLst/>
          </a:prstGeom>
          <a:ln/>
        </p:spPr>
        <p:txBody>
          <a:bodyPr lIns="91367" tIns="45682" rIns="91367" bIns="45682"/>
          <a:lstStyle>
            <a:lvl1pPr>
              <a:defRPr/>
            </a:lvl1pPr>
          </a:lstStyle>
          <a:p>
            <a:pPr>
              <a:defRPr/>
            </a:pPr>
            <a:fld id="{91A5B8C6-C55E-4DC2-932B-6D5858BF9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E463-4802-4207-B1C3-4C25C281A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18" y="4407190"/>
            <a:ext cx="8419227" cy="1362352"/>
          </a:xfrm>
          <a:prstGeom prst="rect">
            <a:avLst/>
          </a:prstGeom>
        </p:spPr>
        <p:txBody>
          <a:bodyPr lIns="101267" tIns="50634" rIns="101267" bIns="50634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18" y="2906129"/>
            <a:ext cx="8419227" cy="1501077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200"/>
            </a:lvl1pPr>
            <a:lvl2pPr marL="506335" indent="0">
              <a:buNone/>
              <a:defRPr sz="2000"/>
            </a:lvl2pPr>
            <a:lvl3pPr marL="1012668" indent="0">
              <a:buNone/>
              <a:defRPr sz="1800"/>
            </a:lvl3pPr>
            <a:lvl4pPr marL="1519005" indent="0">
              <a:buNone/>
              <a:defRPr sz="1600"/>
            </a:lvl4pPr>
            <a:lvl5pPr marL="2025338" indent="0">
              <a:buNone/>
              <a:defRPr sz="1600"/>
            </a:lvl5pPr>
            <a:lvl6pPr marL="2531672" indent="0">
              <a:buNone/>
              <a:defRPr sz="1600"/>
            </a:lvl6pPr>
            <a:lvl7pPr marL="3038008" indent="0">
              <a:buNone/>
              <a:defRPr sz="1600"/>
            </a:lvl7pPr>
            <a:lvl8pPr marL="3544341" indent="0">
              <a:buNone/>
              <a:defRPr sz="1600"/>
            </a:lvl8pPr>
            <a:lvl9pPr marL="405067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E5F7-762A-48B6-AE98-6594F40F2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72A1-2C45-4AEB-B673-BEFC0E9C9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73" y="1534869"/>
            <a:ext cx="4376461" cy="640270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700" b="1"/>
            </a:lvl1pPr>
            <a:lvl2pPr marL="506335" indent="0">
              <a:buNone/>
              <a:defRPr sz="2200" b="1"/>
            </a:lvl2pPr>
            <a:lvl3pPr marL="1012668" indent="0">
              <a:buNone/>
              <a:defRPr sz="2000" b="1"/>
            </a:lvl3pPr>
            <a:lvl4pPr marL="1519005" indent="0">
              <a:buNone/>
              <a:defRPr sz="1800" b="1"/>
            </a:lvl4pPr>
            <a:lvl5pPr marL="2025338" indent="0">
              <a:buNone/>
              <a:defRPr sz="1800" b="1"/>
            </a:lvl5pPr>
            <a:lvl6pPr marL="2531672" indent="0">
              <a:buNone/>
              <a:defRPr sz="1800" b="1"/>
            </a:lvl6pPr>
            <a:lvl7pPr marL="3038008" indent="0">
              <a:buNone/>
              <a:defRPr sz="1800" b="1"/>
            </a:lvl7pPr>
            <a:lvl8pPr marL="3544341" indent="0">
              <a:buNone/>
              <a:defRPr sz="1800" b="1"/>
            </a:lvl8pPr>
            <a:lvl9pPr marL="40506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73" y="2175155"/>
            <a:ext cx="4376461" cy="3951887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63" y="1534869"/>
            <a:ext cx="4379955" cy="640270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700" b="1"/>
            </a:lvl1pPr>
            <a:lvl2pPr marL="506335" indent="0">
              <a:buNone/>
              <a:defRPr sz="2200" b="1"/>
            </a:lvl2pPr>
            <a:lvl3pPr marL="1012668" indent="0">
              <a:buNone/>
              <a:defRPr sz="2000" b="1"/>
            </a:lvl3pPr>
            <a:lvl4pPr marL="1519005" indent="0">
              <a:buNone/>
              <a:defRPr sz="1800" b="1"/>
            </a:lvl4pPr>
            <a:lvl5pPr marL="2025338" indent="0">
              <a:buNone/>
              <a:defRPr sz="1800" b="1"/>
            </a:lvl5pPr>
            <a:lvl6pPr marL="2531672" indent="0">
              <a:buNone/>
              <a:defRPr sz="1800" b="1"/>
            </a:lvl6pPr>
            <a:lvl7pPr marL="3038008" indent="0">
              <a:buNone/>
              <a:defRPr sz="1800" b="1"/>
            </a:lvl7pPr>
            <a:lvl8pPr marL="3544341" indent="0">
              <a:buNone/>
              <a:defRPr sz="1800" b="1"/>
            </a:lvl8pPr>
            <a:lvl9pPr marL="40506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63" y="2175155"/>
            <a:ext cx="4379955" cy="3951887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7FB3-45D3-41AB-9C7A-69205FB7E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BBC5-F0D6-4D7D-BE4A-C66D1DDD1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4" y="273905"/>
            <a:ext cx="3258323" cy="1161379"/>
          </a:xfrm>
          <a:prstGeom prst="rect">
            <a:avLst/>
          </a:prstGeom>
        </p:spPr>
        <p:txBody>
          <a:bodyPr lIns="101267" tIns="50634" rIns="101267" bIns="50634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310" y="273913"/>
            <a:ext cx="5538275" cy="5853133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204" y="1435272"/>
            <a:ext cx="3258323" cy="4691754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1600"/>
            </a:lvl1pPr>
            <a:lvl2pPr marL="506335" indent="0">
              <a:buNone/>
              <a:defRPr sz="1300"/>
            </a:lvl2pPr>
            <a:lvl3pPr marL="1012668" indent="0">
              <a:buNone/>
              <a:defRPr sz="1100"/>
            </a:lvl3pPr>
            <a:lvl4pPr marL="1519005" indent="0">
              <a:buNone/>
              <a:defRPr sz="1000"/>
            </a:lvl4pPr>
            <a:lvl5pPr marL="2025338" indent="0">
              <a:buNone/>
              <a:defRPr sz="1000"/>
            </a:lvl5pPr>
            <a:lvl6pPr marL="2531672" indent="0">
              <a:buNone/>
              <a:defRPr sz="1000"/>
            </a:lvl6pPr>
            <a:lvl7pPr marL="3038008" indent="0">
              <a:buNone/>
              <a:defRPr sz="1000"/>
            </a:lvl7pPr>
            <a:lvl8pPr marL="3544341" indent="0">
              <a:buNone/>
              <a:defRPr sz="1000"/>
            </a:lvl8pPr>
            <a:lvl9pPr marL="40506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D486-D605-49DF-99D6-39E8A5EAB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18" y="4800245"/>
            <a:ext cx="5943600" cy="567350"/>
          </a:xfrm>
          <a:prstGeom prst="rect">
            <a:avLst/>
          </a:prstGeom>
        </p:spPr>
        <p:txBody>
          <a:bodyPr lIns="101267" tIns="50634" rIns="101267" bIns="50634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18" y="613593"/>
            <a:ext cx="5943600" cy="4113732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3500"/>
            </a:lvl1pPr>
            <a:lvl2pPr marL="506335" indent="0">
              <a:buNone/>
              <a:defRPr sz="3100"/>
            </a:lvl2pPr>
            <a:lvl3pPr marL="1012668" indent="0">
              <a:buNone/>
              <a:defRPr sz="2700"/>
            </a:lvl3pPr>
            <a:lvl4pPr marL="1519005" indent="0">
              <a:buNone/>
              <a:defRPr sz="2200"/>
            </a:lvl4pPr>
            <a:lvl5pPr marL="2025338" indent="0">
              <a:buNone/>
              <a:defRPr sz="2200"/>
            </a:lvl5pPr>
            <a:lvl6pPr marL="2531672" indent="0">
              <a:buNone/>
              <a:defRPr sz="2200"/>
            </a:lvl6pPr>
            <a:lvl7pPr marL="3038008" indent="0">
              <a:buNone/>
              <a:defRPr sz="2200"/>
            </a:lvl7pPr>
            <a:lvl8pPr marL="3544341" indent="0">
              <a:buNone/>
              <a:defRPr sz="2200"/>
            </a:lvl8pPr>
            <a:lvl9pPr marL="4050677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18" y="5367594"/>
            <a:ext cx="5943600" cy="803894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1600"/>
            </a:lvl1pPr>
            <a:lvl2pPr marL="506335" indent="0">
              <a:buNone/>
              <a:defRPr sz="1300"/>
            </a:lvl2pPr>
            <a:lvl3pPr marL="1012668" indent="0">
              <a:buNone/>
              <a:defRPr sz="1100"/>
            </a:lvl3pPr>
            <a:lvl4pPr marL="1519005" indent="0">
              <a:buNone/>
              <a:defRPr sz="1000"/>
            </a:lvl4pPr>
            <a:lvl5pPr marL="2025338" indent="0">
              <a:buNone/>
              <a:defRPr sz="1000"/>
            </a:lvl5pPr>
            <a:lvl6pPr marL="2531672" indent="0">
              <a:buNone/>
              <a:defRPr sz="1000"/>
            </a:lvl6pPr>
            <a:lvl7pPr marL="3038008" indent="0">
              <a:buNone/>
              <a:defRPr sz="1000"/>
            </a:lvl7pPr>
            <a:lvl8pPr marL="3544341" indent="0">
              <a:buNone/>
              <a:defRPr sz="1000"/>
            </a:lvl8pPr>
            <a:lvl9pPr marL="40506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9BB00-D1E4-4BCA-A485-AC4D25EE9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06" y="1600674"/>
            <a:ext cx="8915401" cy="4526352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70B4-0E85-4EA3-A952-086808EED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4040" y="273913"/>
            <a:ext cx="2227540" cy="5853133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177" y="273913"/>
            <a:ext cx="6520140" cy="5853133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73FD-4583-4C72-9058-DF76823FD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214" y="1600692"/>
            <a:ext cx="4372967" cy="2176917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6897" y="1600692"/>
            <a:ext cx="4374713" cy="2176917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214" y="3948330"/>
            <a:ext cx="4372967" cy="2178696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6897" y="3948330"/>
            <a:ext cx="4374713" cy="2178696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70EA-70B3-413B-BDF8-AA800EE1F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14" y="1600674"/>
            <a:ext cx="4372967" cy="4526352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6897" y="1600692"/>
            <a:ext cx="4374713" cy="2176917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6897" y="3948330"/>
            <a:ext cx="4374713" cy="2178696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2349-9CE2-42F5-9B17-FFB866659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8C7A-2812-49E6-833A-0D3B06231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18" y="4407190"/>
            <a:ext cx="8419227" cy="1362352"/>
          </a:xfrm>
          <a:prstGeom prst="rect">
            <a:avLst/>
          </a:prstGeom>
        </p:spPr>
        <p:txBody>
          <a:bodyPr lIns="101267" tIns="50634" rIns="101267" bIns="50634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18" y="2906129"/>
            <a:ext cx="8419227" cy="1501077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200"/>
            </a:lvl1pPr>
            <a:lvl2pPr marL="506335" indent="0">
              <a:buNone/>
              <a:defRPr sz="2000"/>
            </a:lvl2pPr>
            <a:lvl3pPr marL="1012668" indent="0">
              <a:buNone/>
              <a:defRPr sz="1800"/>
            </a:lvl3pPr>
            <a:lvl4pPr marL="1519005" indent="0">
              <a:buNone/>
              <a:defRPr sz="1600"/>
            </a:lvl4pPr>
            <a:lvl5pPr marL="2025338" indent="0">
              <a:buNone/>
              <a:defRPr sz="1600"/>
            </a:lvl5pPr>
            <a:lvl6pPr marL="2531672" indent="0">
              <a:buNone/>
              <a:defRPr sz="1600"/>
            </a:lvl6pPr>
            <a:lvl7pPr marL="3038008" indent="0">
              <a:buNone/>
              <a:defRPr sz="1600"/>
            </a:lvl7pPr>
            <a:lvl8pPr marL="3544341" indent="0">
              <a:buNone/>
              <a:defRPr sz="1600"/>
            </a:lvl8pPr>
            <a:lvl9pPr marL="405067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3E3A-63D9-4165-AE93-CA64D0B43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7283-2461-4050-9124-17D656464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73" y="1534869"/>
            <a:ext cx="4376461" cy="640270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700" b="1"/>
            </a:lvl1pPr>
            <a:lvl2pPr marL="506335" indent="0">
              <a:buNone/>
              <a:defRPr sz="2200" b="1"/>
            </a:lvl2pPr>
            <a:lvl3pPr marL="1012668" indent="0">
              <a:buNone/>
              <a:defRPr sz="2000" b="1"/>
            </a:lvl3pPr>
            <a:lvl4pPr marL="1519005" indent="0">
              <a:buNone/>
              <a:defRPr sz="1800" b="1"/>
            </a:lvl4pPr>
            <a:lvl5pPr marL="2025338" indent="0">
              <a:buNone/>
              <a:defRPr sz="1800" b="1"/>
            </a:lvl5pPr>
            <a:lvl6pPr marL="2531672" indent="0">
              <a:buNone/>
              <a:defRPr sz="1800" b="1"/>
            </a:lvl6pPr>
            <a:lvl7pPr marL="3038008" indent="0">
              <a:buNone/>
              <a:defRPr sz="1800" b="1"/>
            </a:lvl7pPr>
            <a:lvl8pPr marL="3544341" indent="0">
              <a:buNone/>
              <a:defRPr sz="1800" b="1"/>
            </a:lvl8pPr>
            <a:lvl9pPr marL="40506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73" y="2175155"/>
            <a:ext cx="4376461" cy="3951887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63" y="1534869"/>
            <a:ext cx="4379955" cy="640270"/>
          </a:xfrm>
          <a:prstGeom prst="rect">
            <a:avLst/>
          </a:prstGeom>
        </p:spPr>
        <p:txBody>
          <a:bodyPr lIns="101267" tIns="50634" rIns="101267" bIns="50634" anchor="b"/>
          <a:lstStyle>
            <a:lvl1pPr marL="0" indent="0">
              <a:buNone/>
              <a:defRPr sz="2700" b="1"/>
            </a:lvl1pPr>
            <a:lvl2pPr marL="506335" indent="0">
              <a:buNone/>
              <a:defRPr sz="2200" b="1"/>
            </a:lvl2pPr>
            <a:lvl3pPr marL="1012668" indent="0">
              <a:buNone/>
              <a:defRPr sz="2000" b="1"/>
            </a:lvl3pPr>
            <a:lvl4pPr marL="1519005" indent="0">
              <a:buNone/>
              <a:defRPr sz="1800" b="1"/>
            </a:lvl4pPr>
            <a:lvl5pPr marL="2025338" indent="0">
              <a:buNone/>
              <a:defRPr sz="1800" b="1"/>
            </a:lvl5pPr>
            <a:lvl6pPr marL="2531672" indent="0">
              <a:buNone/>
              <a:defRPr sz="1800" b="1"/>
            </a:lvl6pPr>
            <a:lvl7pPr marL="3038008" indent="0">
              <a:buNone/>
              <a:defRPr sz="1800" b="1"/>
            </a:lvl7pPr>
            <a:lvl8pPr marL="3544341" indent="0">
              <a:buNone/>
              <a:defRPr sz="1800" b="1"/>
            </a:lvl8pPr>
            <a:lvl9pPr marL="40506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63" y="2175155"/>
            <a:ext cx="4379955" cy="3951887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AA69-4936-477D-9B0C-1175D37F6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7431-DC76-4A6D-947A-A08AE424B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A3AD-4F01-4480-A17F-0FE835F89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4" y="273905"/>
            <a:ext cx="3258323" cy="1161379"/>
          </a:xfrm>
          <a:prstGeom prst="rect">
            <a:avLst/>
          </a:prstGeom>
        </p:spPr>
        <p:txBody>
          <a:bodyPr lIns="101267" tIns="50634" rIns="101267" bIns="50634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310" y="273913"/>
            <a:ext cx="5538275" cy="5853133"/>
          </a:xfrm>
          <a:prstGeom prst="rect">
            <a:avLst/>
          </a:prstGeom>
        </p:spPr>
        <p:txBody>
          <a:bodyPr lIns="101267" tIns="50634" rIns="101267" bIns="50634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204" y="1435272"/>
            <a:ext cx="3258323" cy="4691754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1600"/>
            </a:lvl1pPr>
            <a:lvl2pPr marL="506335" indent="0">
              <a:buNone/>
              <a:defRPr sz="1300"/>
            </a:lvl2pPr>
            <a:lvl3pPr marL="1012668" indent="0">
              <a:buNone/>
              <a:defRPr sz="1100"/>
            </a:lvl3pPr>
            <a:lvl4pPr marL="1519005" indent="0">
              <a:buNone/>
              <a:defRPr sz="1000"/>
            </a:lvl4pPr>
            <a:lvl5pPr marL="2025338" indent="0">
              <a:buNone/>
              <a:defRPr sz="1000"/>
            </a:lvl5pPr>
            <a:lvl6pPr marL="2531672" indent="0">
              <a:buNone/>
              <a:defRPr sz="1000"/>
            </a:lvl6pPr>
            <a:lvl7pPr marL="3038008" indent="0">
              <a:buNone/>
              <a:defRPr sz="1000"/>
            </a:lvl7pPr>
            <a:lvl8pPr marL="3544341" indent="0">
              <a:buNone/>
              <a:defRPr sz="1000"/>
            </a:lvl8pPr>
            <a:lvl9pPr marL="40506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11E9D-A2EC-4DE2-8DE1-6E20D309E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18" y="4800245"/>
            <a:ext cx="5943600" cy="567350"/>
          </a:xfrm>
          <a:prstGeom prst="rect">
            <a:avLst/>
          </a:prstGeom>
        </p:spPr>
        <p:txBody>
          <a:bodyPr lIns="101267" tIns="50634" rIns="101267" bIns="50634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18" y="613593"/>
            <a:ext cx="5943600" cy="4113732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3500"/>
            </a:lvl1pPr>
            <a:lvl2pPr marL="506335" indent="0">
              <a:buNone/>
              <a:defRPr sz="3100"/>
            </a:lvl2pPr>
            <a:lvl3pPr marL="1012668" indent="0">
              <a:buNone/>
              <a:defRPr sz="2700"/>
            </a:lvl3pPr>
            <a:lvl4pPr marL="1519005" indent="0">
              <a:buNone/>
              <a:defRPr sz="2200"/>
            </a:lvl4pPr>
            <a:lvl5pPr marL="2025338" indent="0">
              <a:buNone/>
              <a:defRPr sz="2200"/>
            </a:lvl5pPr>
            <a:lvl6pPr marL="2531672" indent="0">
              <a:buNone/>
              <a:defRPr sz="2200"/>
            </a:lvl6pPr>
            <a:lvl7pPr marL="3038008" indent="0">
              <a:buNone/>
              <a:defRPr sz="2200"/>
            </a:lvl7pPr>
            <a:lvl8pPr marL="3544341" indent="0">
              <a:buNone/>
              <a:defRPr sz="2200"/>
            </a:lvl8pPr>
            <a:lvl9pPr marL="4050677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18" y="5367594"/>
            <a:ext cx="5943600" cy="803894"/>
          </a:xfrm>
          <a:prstGeom prst="rect">
            <a:avLst/>
          </a:prstGeom>
        </p:spPr>
        <p:txBody>
          <a:bodyPr lIns="101267" tIns="50634" rIns="101267" bIns="50634"/>
          <a:lstStyle>
            <a:lvl1pPr marL="0" indent="0">
              <a:buNone/>
              <a:defRPr sz="1600"/>
            </a:lvl1pPr>
            <a:lvl2pPr marL="506335" indent="0">
              <a:buNone/>
              <a:defRPr sz="1300"/>
            </a:lvl2pPr>
            <a:lvl3pPr marL="1012668" indent="0">
              <a:buNone/>
              <a:defRPr sz="1100"/>
            </a:lvl3pPr>
            <a:lvl4pPr marL="1519005" indent="0">
              <a:buNone/>
              <a:defRPr sz="1000"/>
            </a:lvl4pPr>
            <a:lvl5pPr marL="2025338" indent="0">
              <a:buNone/>
              <a:defRPr sz="1000"/>
            </a:lvl5pPr>
            <a:lvl6pPr marL="2531672" indent="0">
              <a:buNone/>
              <a:defRPr sz="1000"/>
            </a:lvl6pPr>
            <a:lvl7pPr marL="3038008" indent="0">
              <a:buNone/>
              <a:defRPr sz="1000"/>
            </a:lvl7pPr>
            <a:lvl8pPr marL="3544341" indent="0">
              <a:buNone/>
              <a:defRPr sz="1000"/>
            </a:lvl8pPr>
            <a:lvl9pPr marL="40506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BDC19-991F-4346-8B39-B3A5105A0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06" y="1600674"/>
            <a:ext cx="8915401" cy="4526352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7183-5607-401A-8724-D3A37091B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4040" y="273913"/>
            <a:ext cx="2227540" cy="5853133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177" y="273913"/>
            <a:ext cx="6520140" cy="5853133"/>
          </a:xfrm>
          <a:prstGeom prst="rect">
            <a:avLst/>
          </a:prstGeom>
        </p:spPr>
        <p:txBody>
          <a:bodyPr vert="eaVert"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5026-E0C0-4C7B-BA76-873914BF1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214" y="1600692"/>
            <a:ext cx="4372967" cy="2176917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6897" y="1600692"/>
            <a:ext cx="4374713" cy="2176917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214" y="3948330"/>
            <a:ext cx="4372967" cy="2178696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6897" y="3948330"/>
            <a:ext cx="4374713" cy="2178696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6570-1B0F-4DFC-B2C7-0A6256181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273923"/>
            <a:ext cx="8915401" cy="1143593"/>
          </a:xfrm>
          <a:prstGeom prst="rect">
            <a:avLst/>
          </a:prstGeom>
        </p:spPr>
        <p:txBody>
          <a:bodyPr lIns="101267" tIns="50634" rIns="101267" bIns="506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14" y="1600674"/>
            <a:ext cx="4372967" cy="4526352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6897" y="1600692"/>
            <a:ext cx="4374713" cy="2176917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6897" y="3948330"/>
            <a:ext cx="4374713" cy="2178696"/>
          </a:xfrm>
          <a:prstGeom prst="rect">
            <a:avLst/>
          </a:prstGeom>
        </p:spPr>
        <p:txBody>
          <a:bodyPr lIns="101267" tIns="50634" rIns="101267" bIns="506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126C-076D-4A41-A105-796AB4715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23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09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25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4" indent="0">
              <a:buNone/>
              <a:defRPr sz="2000" b="1"/>
            </a:lvl2pPr>
            <a:lvl3pPr marL="913671" indent="0">
              <a:buNone/>
              <a:defRPr sz="1800" b="1"/>
            </a:lvl3pPr>
            <a:lvl4pPr marL="1370506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7" indent="0">
              <a:buNone/>
              <a:defRPr sz="1600" b="1"/>
            </a:lvl6pPr>
            <a:lvl7pPr marL="2741011" indent="0">
              <a:buNone/>
              <a:defRPr sz="1600" b="1"/>
            </a:lvl7pPr>
            <a:lvl8pPr marL="3197847" indent="0">
              <a:buNone/>
              <a:defRPr sz="1600" b="1"/>
            </a:lvl8pPr>
            <a:lvl9pPr marL="36546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01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42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52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79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96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3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13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99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26590" y="6575471"/>
            <a:ext cx="419101" cy="371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C182-52EC-45D2-9EFA-9A5D208FB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14780"/>
      </p:ext>
    </p:extLst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2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3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4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6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8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0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32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32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28" indent="0">
              <a:buNone/>
              <a:defRPr sz="2000" b="1"/>
            </a:lvl2pPr>
            <a:lvl3pPr marL="902491" indent="0">
              <a:buNone/>
              <a:defRPr sz="1800" b="1"/>
            </a:lvl3pPr>
            <a:lvl4pPr marL="1353740" indent="0">
              <a:buNone/>
              <a:defRPr sz="1600" b="1"/>
            </a:lvl4pPr>
            <a:lvl5pPr marL="1804993" indent="0">
              <a:buNone/>
              <a:defRPr sz="1600" b="1"/>
            </a:lvl5pPr>
            <a:lvl6pPr marL="2256239" indent="0">
              <a:buNone/>
              <a:defRPr sz="1600" b="1"/>
            </a:lvl6pPr>
            <a:lvl7pPr marL="2707490" indent="0">
              <a:buNone/>
              <a:defRPr sz="1600" b="1"/>
            </a:lvl7pPr>
            <a:lvl8pPr marL="3158736" indent="0">
              <a:buNone/>
              <a:defRPr sz="1600" b="1"/>
            </a:lvl8pPr>
            <a:lvl9pPr marL="36099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28" indent="0">
              <a:buNone/>
              <a:defRPr sz="2000" b="1"/>
            </a:lvl2pPr>
            <a:lvl3pPr marL="902491" indent="0">
              <a:buNone/>
              <a:defRPr sz="1800" b="1"/>
            </a:lvl3pPr>
            <a:lvl4pPr marL="1353740" indent="0">
              <a:buNone/>
              <a:defRPr sz="1600" b="1"/>
            </a:lvl4pPr>
            <a:lvl5pPr marL="1804993" indent="0">
              <a:buNone/>
              <a:defRPr sz="1600" b="1"/>
            </a:lvl5pPr>
            <a:lvl6pPr marL="2256239" indent="0">
              <a:buNone/>
              <a:defRPr sz="1600" b="1"/>
            </a:lvl6pPr>
            <a:lvl7pPr marL="2707490" indent="0">
              <a:buNone/>
              <a:defRPr sz="1600" b="1"/>
            </a:lvl7pPr>
            <a:lvl8pPr marL="3158736" indent="0">
              <a:buNone/>
              <a:defRPr sz="1600" b="1"/>
            </a:lvl8pPr>
            <a:lvl9pPr marL="36099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25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8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2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228" indent="0">
              <a:buNone/>
              <a:defRPr sz="1200"/>
            </a:lvl2pPr>
            <a:lvl3pPr marL="902491" indent="0">
              <a:buNone/>
              <a:defRPr sz="1000"/>
            </a:lvl3pPr>
            <a:lvl4pPr marL="1353740" indent="0">
              <a:buNone/>
              <a:defRPr sz="900"/>
            </a:lvl4pPr>
            <a:lvl5pPr marL="1804993" indent="0">
              <a:buNone/>
              <a:defRPr sz="900"/>
            </a:lvl5pPr>
            <a:lvl6pPr marL="2256239" indent="0">
              <a:buNone/>
              <a:defRPr sz="900"/>
            </a:lvl6pPr>
            <a:lvl7pPr marL="2707490" indent="0">
              <a:buNone/>
              <a:defRPr sz="900"/>
            </a:lvl7pPr>
            <a:lvl8pPr marL="3158736" indent="0">
              <a:buNone/>
              <a:defRPr sz="900"/>
            </a:lvl8pPr>
            <a:lvl9pPr marL="36099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1228" indent="0">
              <a:buNone/>
              <a:defRPr sz="2800"/>
            </a:lvl2pPr>
            <a:lvl3pPr marL="902491" indent="0">
              <a:buNone/>
              <a:defRPr sz="2400"/>
            </a:lvl3pPr>
            <a:lvl4pPr marL="1353740" indent="0">
              <a:buNone/>
              <a:defRPr sz="2000"/>
            </a:lvl4pPr>
            <a:lvl5pPr marL="1804993" indent="0">
              <a:buNone/>
              <a:defRPr sz="2000"/>
            </a:lvl5pPr>
            <a:lvl6pPr marL="2256239" indent="0">
              <a:buNone/>
              <a:defRPr sz="2000"/>
            </a:lvl6pPr>
            <a:lvl7pPr marL="2707490" indent="0">
              <a:buNone/>
              <a:defRPr sz="2000"/>
            </a:lvl7pPr>
            <a:lvl8pPr marL="3158736" indent="0">
              <a:buNone/>
              <a:defRPr sz="2000"/>
            </a:lvl8pPr>
            <a:lvl9pPr marL="36099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228" indent="0">
              <a:buNone/>
              <a:defRPr sz="1200"/>
            </a:lvl2pPr>
            <a:lvl3pPr marL="902491" indent="0">
              <a:buNone/>
              <a:defRPr sz="1000"/>
            </a:lvl3pPr>
            <a:lvl4pPr marL="1353740" indent="0">
              <a:buNone/>
              <a:defRPr sz="900"/>
            </a:lvl4pPr>
            <a:lvl5pPr marL="1804993" indent="0">
              <a:buNone/>
              <a:defRPr sz="900"/>
            </a:lvl5pPr>
            <a:lvl6pPr marL="2256239" indent="0">
              <a:buNone/>
              <a:defRPr sz="900"/>
            </a:lvl6pPr>
            <a:lvl7pPr marL="2707490" indent="0">
              <a:buNone/>
              <a:defRPr sz="900"/>
            </a:lvl7pPr>
            <a:lvl8pPr marL="3158736" indent="0">
              <a:buNone/>
              <a:defRPr sz="900"/>
            </a:lvl8pPr>
            <a:lvl9pPr marL="36099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64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404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58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24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C941-1F17-418C-B8E3-97514B6AA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1AD4-7AD1-44BA-8EDF-E5B915731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356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3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0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3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6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20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8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8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2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43" indent="0">
              <a:buNone/>
              <a:defRPr sz="2000" b="1"/>
            </a:lvl2pPr>
            <a:lvl3pPr marL="906702" indent="0">
              <a:buNone/>
              <a:defRPr sz="1800" b="1"/>
            </a:lvl3pPr>
            <a:lvl4pPr marL="1360057" indent="0">
              <a:buNone/>
              <a:defRPr sz="1600" b="1"/>
            </a:lvl4pPr>
            <a:lvl5pPr marL="1813414" indent="0">
              <a:buNone/>
              <a:defRPr sz="1600" b="1"/>
            </a:lvl5pPr>
            <a:lvl6pPr marL="2266768" indent="0">
              <a:buNone/>
              <a:defRPr sz="1600" b="1"/>
            </a:lvl6pPr>
            <a:lvl7pPr marL="2720124" indent="0">
              <a:buNone/>
              <a:defRPr sz="1600" b="1"/>
            </a:lvl7pPr>
            <a:lvl8pPr marL="3173467" indent="0">
              <a:buNone/>
              <a:defRPr sz="1600" b="1"/>
            </a:lvl8pPr>
            <a:lvl9pPr marL="3626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43" indent="0">
              <a:buNone/>
              <a:defRPr sz="2000" b="1"/>
            </a:lvl2pPr>
            <a:lvl3pPr marL="906702" indent="0">
              <a:buNone/>
              <a:defRPr sz="1800" b="1"/>
            </a:lvl3pPr>
            <a:lvl4pPr marL="1360057" indent="0">
              <a:buNone/>
              <a:defRPr sz="1600" b="1"/>
            </a:lvl4pPr>
            <a:lvl5pPr marL="1813414" indent="0">
              <a:buNone/>
              <a:defRPr sz="1600" b="1"/>
            </a:lvl5pPr>
            <a:lvl6pPr marL="2266768" indent="0">
              <a:buNone/>
              <a:defRPr sz="1600" b="1"/>
            </a:lvl6pPr>
            <a:lvl7pPr marL="2720124" indent="0">
              <a:buNone/>
              <a:defRPr sz="1600" b="1"/>
            </a:lvl7pPr>
            <a:lvl8pPr marL="3173467" indent="0">
              <a:buNone/>
              <a:defRPr sz="1600" b="1"/>
            </a:lvl8pPr>
            <a:lvl9pPr marL="3626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6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C08-8A52-4924-9917-1FCB386AC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55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440-1A91-4DDF-9804-272E518C18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9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4" indent="0">
              <a:buNone/>
              <a:defRPr sz="2800"/>
            </a:lvl2pPr>
            <a:lvl3pPr marL="913671" indent="0">
              <a:buNone/>
              <a:defRPr sz="2400"/>
            </a:lvl3pPr>
            <a:lvl4pPr marL="1370506" indent="0">
              <a:buNone/>
              <a:defRPr sz="2000"/>
            </a:lvl4pPr>
            <a:lvl5pPr marL="1827340" indent="0">
              <a:buNone/>
              <a:defRPr sz="2000"/>
            </a:lvl5pPr>
            <a:lvl6pPr marL="2284177" indent="0">
              <a:buNone/>
              <a:defRPr sz="2000"/>
            </a:lvl6pPr>
            <a:lvl7pPr marL="2741011" indent="0">
              <a:buNone/>
              <a:defRPr sz="2000"/>
            </a:lvl7pPr>
            <a:lvl8pPr marL="3197847" indent="0">
              <a:buNone/>
              <a:defRPr sz="2000"/>
            </a:lvl8pPr>
            <a:lvl9pPr marL="36546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4" indent="0">
              <a:buNone/>
              <a:defRPr sz="1200"/>
            </a:lvl2pPr>
            <a:lvl3pPr marL="913671" indent="0">
              <a:buNone/>
              <a:defRPr sz="1000"/>
            </a:lvl3pPr>
            <a:lvl4pPr marL="1370506" indent="0">
              <a:buNone/>
              <a:defRPr sz="900"/>
            </a:lvl4pPr>
            <a:lvl5pPr marL="1827340" indent="0">
              <a:buNone/>
              <a:defRPr sz="900"/>
            </a:lvl5pPr>
            <a:lvl6pPr marL="2284177" indent="0">
              <a:buNone/>
              <a:defRPr sz="900"/>
            </a:lvl6pPr>
            <a:lvl7pPr marL="2741011" indent="0">
              <a:buNone/>
              <a:defRPr sz="900"/>
            </a:lvl7pPr>
            <a:lvl8pPr marL="3197847" indent="0">
              <a:buNone/>
              <a:defRPr sz="900"/>
            </a:lvl8pPr>
            <a:lvl9pPr marL="36546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29BA-55E6-4914-857B-D24599EB9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73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25" y="273051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4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2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343" indent="0">
              <a:buNone/>
              <a:defRPr sz="1200"/>
            </a:lvl2pPr>
            <a:lvl3pPr marL="906702" indent="0">
              <a:buNone/>
              <a:defRPr sz="1000"/>
            </a:lvl3pPr>
            <a:lvl4pPr marL="1360057" indent="0">
              <a:buNone/>
              <a:defRPr sz="900"/>
            </a:lvl4pPr>
            <a:lvl5pPr marL="1813414" indent="0">
              <a:buNone/>
              <a:defRPr sz="900"/>
            </a:lvl5pPr>
            <a:lvl6pPr marL="2266768" indent="0">
              <a:buNone/>
              <a:defRPr sz="900"/>
            </a:lvl6pPr>
            <a:lvl7pPr marL="2720124" indent="0">
              <a:buNone/>
              <a:defRPr sz="900"/>
            </a:lvl7pPr>
            <a:lvl8pPr marL="3173467" indent="0">
              <a:buNone/>
              <a:defRPr sz="900"/>
            </a:lvl8pPr>
            <a:lvl9pPr marL="3626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64F-8190-4FD1-BB61-0FD2707F1E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805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3343" indent="0">
              <a:buNone/>
              <a:defRPr sz="2800"/>
            </a:lvl2pPr>
            <a:lvl3pPr marL="906702" indent="0">
              <a:buNone/>
              <a:defRPr sz="2400"/>
            </a:lvl3pPr>
            <a:lvl4pPr marL="1360057" indent="0">
              <a:buNone/>
              <a:defRPr sz="2000"/>
            </a:lvl4pPr>
            <a:lvl5pPr marL="1813414" indent="0">
              <a:buNone/>
              <a:defRPr sz="2000"/>
            </a:lvl5pPr>
            <a:lvl6pPr marL="2266768" indent="0">
              <a:buNone/>
              <a:defRPr sz="2000"/>
            </a:lvl6pPr>
            <a:lvl7pPr marL="2720124" indent="0">
              <a:buNone/>
              <a:defRPr sz="2000"/>
            </a:lvl7pPr>
            <a:lvl8pPr marL="3173467" indent="0">
              <a:buNone/>
              <a:defRPr sz="2000"/>
            </a:lvl8pPr>
            <a:lvl9pPr marL="362682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343" indent="0">
              <a:buNone/>
              <a:defRPr sz="1200"/>
            </a:lvl2pPr>
            <a:lvl3pPr marL="906702" indent="0">
              <a:buNone/>
              <a:defRPr sz="1000"/>
            </a:lvl3pPr>
            <a:lvl4pPr marL="1360057" indent="0">
              <a:buNone/>
              <a:defRPr sz="900"/>
            </a:lvl4pPr>
            <a:lvl5pPr marL="1813414" indent="0">
              <a:buNone/>
              <a:defRPr sz="900"/>
            </a:lvl5pPr>
            <a:lvl6pPr marL="2266768" indent="0">
              <a:buNone/>
              <a:defRPr sz="900"/>
            </a:lvl6pPr>
            <a:lvl7pPr marL="2720124" indent="0">
              <a:buNone/>
              <a:defRPr sz="900"/>
            </a:lvl7pPr>
            <a:lvl8pPr marL="3173467" indent="0">
              <a:buNone/>
              <a:defRPr sz="900"/>
            </a:lvl8pPr>
            <a:lvl9pPr marL="3626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E1E-F1C4-4283-BD3B-E8704574F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2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D830-69EF-47F2-A036-C41BBD4F0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92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64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52" y="274648"/>
            <a:ext cx="6534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43E4-D656-4BAA-9647-FF6BE2538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953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204447" y="-12473"/>
            <a:ext cx="7736108" cy="64027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0433"/>
      </p:ext>
    </p:extLst>
  </p:cSld>
  <p:clrMapOvr>
    <a:masterClrMapping/>
  </p:clrMapOvr>
  <p:transition spd="med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BUKIT A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1BE-BD04-4A7C-8B28-6985FAD59B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83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9AE-966F-4D7B-B96F-BF043C14D6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18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E5AD-816B-411A-9974-930E2B2DAC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45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9" y="160020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2B4D-543C-46FD-BD1B-C611FF2F5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3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5" r:id="rId1"/>
    <p:sldLayoutId id="2147485676" r:id="rId2"/>
    <p:sldLayoutId id="2147485677" r:id="rId3"/>
    <p:sldLayoutId id="2147485678" r:id="rId4"/>
    <p:sldLayoutId id="2147485679" r:id="rId5"/>
    <p:sldLayoutId id="2147485680" r:id="rId6"/>
    <p:sldLayoutId id="2147485681" r:id="rId7"/>
    <p:sldLayoutId id="2147485682" r:id="rId8"/>
    <p:sldLayoutId id="2147485683" r:id="rId9"/>
    <p:sldLayoutId id="2147485684" r:id="rId10"/>
    <p:sldLayoutId id="2147485685" r:id="rId11"/>
    <p:sldLayoutId id="2147485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8" r:id="rId1"/>
    <p:sldLayoutId id="2147485689" r:id="rId2"/>
    <p:sldLayoutId id="2147485690" r:id="rId3"/>
    <p:sldLayoutId id="2147485691" r:id="rId4"/>
    <p:sldLayoutId id="2147485692" r:id="rId5"/>
    <p:sldLayoutId id="2147485693" r:id="rId6"/>
    <p:sldLayoutId id="2147485694" r:id="rId7"/>
    <p:sldLayoutId id="2147485695" r:id="rId8"/>
    <p:sldLayoutId id="2147485696" r:id="rId9"/>
    <p:sldLayoutId id="2147485697" r:id="rId10"/>
    <p:sldLayoutId id="2147485698" r:id="rId11"/>
    <p:sldLayoutId id="2147485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  <p:sldLayoutId id="2147485702" r:id="rId2"/>
    <p:sldLayoutId id="2147485703" r:id="rId3"/>
    <p:sldLayoutId id="2147485704" r:id="rId4"/>
    <p:sldLayoutId id="2147485705" r:id="rId5"/>
    <p:sldLayoutId id="2147485706" r:id="rId6"/>
    <p:sldLayoutId id="2147485707" r:id="rId7"/>
    <p:sldLayoutId id="2147485708" r:id="rId8"/>
    <p:sldLayoutId id="2147485709" r:id="rId9"/>
    <p:sldLayoutId id="2147485710" r:id="rId10"/>
    <p:sldLayoutId id="2147485711" r:id="rId11"/>
    <p:sldLayoutId id="2147485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9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9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9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0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1" r:id="rId1"/>
    <p:sldLayoutId id="2147485742" r:id="rId2"/>
    <p:sldLayoutId id="2147485743" r:id="rId3"/>
    <p:sldLayoutId id="2147485744" r:id="rId4"/>
    <p:sldLayoutId id="2147485745" r:id="rId5"/>
    <p:sldLayoutId id="2147485746" r:id="rId6"/>
    <p:sldLayoutId id="2147485747" r:id="rId7"/>
    <p:sldLayoutId id="2147485748" r:id="rId8"/>
    <p:sldLayoutId id="2147485749" r:id="rId9"/>
    <p:sldLayoutId id="2147485750" r:id="rId10"/>
    <p:sldLayoutId id="2147485751" r:id="rId11"/>
    <p:sldLayoutId id="2147485752" r:id="rId12"/>
    <p:sldLayoutId id="2147485753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4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0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7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5" r:id="rId1"/>
    <p:sldLayoutId id="2147485756" r:id="rId2"/>
    <p:sldLayoutId id="2147485757" r:id="rId3"/>
    <p:sldLayoutId id="2147485758" r:id="rId4"/>
    <p:sldLayoutId id="2147485759" r:id="rId5"/>
    <p:sldLayoutId id="2147485760" r:id="rId6"/>
    <p:sldLayoutId id="2147485761" r:id="rId7"/>
    <p:sldLayoutId id="2147485762" r:id="rId8"/>
    <p:sldLayoutId id="2147485763" r:id="rId9"/>
    <p:sldLayoutId id="2147485764" r:id="rId10"/>
    <p:sldLayoutId id="2147485765" r:id="rId11"/>
    <p:sldLayoutId id="2147485766" r:id="rId12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5523C-65C1-46B9-9DF8-D3192DE087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FF4320-F4A1-47B5-B852-1576075CF3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1" r:id="rId1"/>
    <p:sldLayoutId id="2147485812" r:id="rId2"/>
    <p:sldLayoutId id="2147485813" r:id="rId3"/>
    <p:sldLayoutId id="2147485814" r:id="rId4"/>
    <p:sldLayoutId id="2147485815" r:id="rId5"/>
    <p:sldLayoutId id="2147485816" r:id="rId6"/>
    <p:sldLayoutId id="2147485817" r:id="rId7"/>
    <p:sldLayoutId id="2147485818" r:id="rId8"/>
    <p:sldLayoutId id="2147485819" r:id="rId9"/>
    <p:sldLayoutId id="2147485820" r:id="rId10"/>
    <p:sldLayoutId id="2147485821" r:id="rId11"/>
    <p:sldLayoutId id="2147485822" r:id="rId12"/>
    <p:sldLayoutId id="2147485823" r:id="rId1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5" tIns="45676" rIns="91355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5" tIns="45676" rIns="91355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55" tIns="45676" rIns="91355" bIns="45676" rtlCol="0" anchor="ctr"/>
          <a:lstStyle>
            <a:lvl1pPr algn="l" eaLnBrk="0" hangingPunct="0">
              <a:lnSpc>
                <a:spcPct val="170000"/>
              </a:lnSpc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55" tIns="45676" rIns="91355" bIns="45676" rtlCol="0" anchor="ctr"/>
          <a:lstStyle>
            <a:lvl1pPr algn="ctr" eaLnBrk="0" hangingPunct="0">
              <a:lnSpc>
                <a:spcPct val="170000"/>
              </a:lnSpc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55" tIns="45676" rIns="91355" bIns="45676" rtlCol="0" anchor="ctr"/>
          <a:lstStyle>
            <a:lvl1pPr algn="r" eaLnBrk="0" hangingPunct="0">
              <a:lnSpc>
                <a:spcPct val="170000"/>
              </a:lnSpc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B0373B6-7615-4878-B79C-62C2865C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040" indent="-34104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71" indent="-2839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02" indent="-22683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37" indent="-22683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72" indent="-22683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9" indent="-228383" algn="l" defTabSz="9135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34" indent="-228383" algn="l" defTabSz="9135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8" indent="-228383" algn="l" defTabSz="9135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83" indent="-228383" algn="l" defTabSz="9135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3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9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3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7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74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7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22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6" algn="l" defTabSz="9135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01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506335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1012668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519005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2025338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1867" indent="-291867" algn="l" defTabSz="7820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4494" indent="-244280" algn="l" defTabSz="7820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5534" indent="-190347" algn="l" defTabSz="7820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367334" indent="-190347" algn="l" defTabSz="782013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7547" indent="-193520" algn="l" defTabSz="782013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66200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772534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278869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785204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335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66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005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33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672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800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341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677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56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6590" y="6575471"/>
            <a:ext cx="41910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47" tIns="50624" rIns="101247" bIns="506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300" b="1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fld id="{6E2B4AD9-52C5-4BED-A2DF-9976BC15F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86" r:id="rId12"/>
    <p:sldLayoutId id="2147485587" r:id="rId13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506335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1012668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519005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2025338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1867" indent="-291867" algn="l" defTabSz="7820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4494" indent="-244280" algn="l" defTabSz="7820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5534" indent="-190347" algn="l" defTabSz="7820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367334" indent="-190347" algn="l" defTabSz="782013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7547" indent="-193520" algn="l" defTabSz="782013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66200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772534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278869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785204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335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66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005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33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672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800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341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677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56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6590" y="6575471"/>
            <a:ext cx="41910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47" tIns="50624" rIns="101247" bIns="506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300" b="1">
                <a:solidFill>
                  <a:srgbClr val="5F5F5F"/>
                </a:solidFill>
                <a:cs typeface="+mn-cs"/>
              </a:defRPr>
            </a:lvl1pPr>
          </a:lstStyle>
          <a:p>
            <a:pPr>
              <a:defRPr/>
            </a:pPr>
            <a:fld id="{EAEE5A98-DFCB-4909-8D21-EEB0679F9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588" r:id="rId2"/>
    <p:sldLayoutId id="2147485589" r:id="rId3"/>
    <p:sldLayoutId id="2147485590" r:id="rId4"/>
    <p:sldLayoutId id="2147485591" r:id="rId5"/>
    <p:sldLayoutId id="2147485592" r:id="rId6"/>
    <p:sldLayoutId id="2147485593" r:id="rId7"/>
    <p:sldLayoutId id="2147485594" r:id="rId8"/>
    <p:sldLayoutId id="2147485595" r:id="rId9"/>
    <p:sldLayoutId id="2147485596" r:id="rId10"/>
    <p:sldLayoutId id="2147485597" r:id="rId11"/>
    <p:sldLayoutId id="2147485598" r:id="rId12"/>
    <p:sldLayoutId id="2147485599" r:id="rId13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8201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506335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1012668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519005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2025338" algn="ctr" defTabSz="784116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1867" indent="-291867" algn="l" defTabSz="7820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4494" indent="-244280" algn="l" defTabSz="7820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5534" indent="-190347" algn="l" defTabSz="7820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367334" indent="-190347" algn="l" defTabSz="782013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7547" indent="-193520" algn="l" defTabSz="782013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66200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772534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278869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785204" indent="-195153" algn="l" defTabSz="784116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335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66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005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33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672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8008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341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677" algn="l" defTabSz="10126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  <p:sldLayoutId id="214748563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413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2" tIns="45121" rIns="90242" bIns="451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413" y="1600324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2" tIns="45121" rIns="90242" bIns="45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426" y="6356396"/>
            <a:ext cx="2311401" cy="365125"/>
          </a:xfrm>
          <a:prstGeom prst="rect">
            <a:avLst/>
          </a:prstGeom>
        </p:spPr>
        <p:txBody>
          <a:bodyPr vert="horz" lIns="90242" tIns="45121" rIns="90242" bIns="451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0242" tIns="45121" rIns="90242" bIns="451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440" y="6356396"/>
            <a:ext cx="2311401" cy="365125"/>
          </a:xfrm>
          <a:prstGeom prst="rect">
            <a:avLst/>
          </a:prstGeom>
        </p:spPr>
        <p:txBody>
          <a:bodyPr vert="horz" lIns="90242" tIns="45121" rIns="90242" bIns="451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  <p:sldLayoutId id="2147485645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12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24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537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04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435" indent="-33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282" indent="-28203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118" indent="-22560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363" indent="-22560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618" indent="-22560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868" indent="-225604" algn="l" defTabSz="902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115" indent="-225604" algn="l" defTabSz="902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360" indent="-225604" algn="l" defTabSz="902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617" indent="-225604" algn="l" defTabSz="902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228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491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740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93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239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490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736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9991" algn="l" defTabSz="902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77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6" tIns="45332" rIns="90666" bIns="45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77" y="1600284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6" tIns="45332" rIns="90666" bIns="45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87" y="6356396"/>
            <a:ext cx="2311401" cy="365125"/>
          </a:xfrm>
          <a:prstGeom prst="rect">
            <a:avLst/>
          </a:prstGeom>
        </p:spPr>
        <p:txBody>
          <a:bodyPr vert="horz" lIns="90666" tIns="45332" rIns="90666" bIns="453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0666" tIns="45332" rIns="90666" bIns="453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401" y="6356396"/>
            <a:ext cx="2311401" cy="365125"/>
          </a:xfrm>
          <a:prstGeom prst="rect">
            <a:avLst/>
          </a:prstGeom>
        </p:spPr>
        <p:txBody>
          <a:bodyPr vert="horz" lIns="90666" tIns="45332" rIns="90666" bIns="453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7" r:id="rId1"/>
    <p:sldLayoutId id="2147485648" r:id="rId2"/>
    <p:sldLayoutId id="2147485649" r:id="rId3"/>
    <p:sldLayoutId id="2147485650" r:id="rId4"/>
    <p:sldLayoutId id="2147485651" r:id="rId5"/>
    <p:sldLayoutId id="2147485652" r:id="rId6"/>
    <p:sldLayoutId id="2147485653" r:id="rId7"/>
    <p:sldLayoutId id="2147485654" r:id="rId8"/>
    <p:sldLayoutId id="2147485655" r:id="rId9"/>
    <p:sldLayoutId id="2147485656" r:id="rId10"/>
    <p:sldLayoutId id="2147485657" r:id="rId11"/>
    <p:sldLayoutId id="214748582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33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67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005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34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012" indent="-34001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700" indent="-2833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384" indent="-2266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725" indent="-2266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091" indent="-2266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449" indent="-226658" algn="l" defTabSz="9067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796" indent="-226658" algn="l" defTabSz="9067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153" indent="-226658" algn="l" defTabSz="9067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506" indent="-226658" algn="l" defTabSz="9067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43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02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057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414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768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124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467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828" algn="l" defTabSz="906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31" y="274643"/>
            <a:ext cx="8915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31" y="1600207"/>
            <a:ext cx="891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31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96"/>
            <a:ext cx="3136900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25" y="6356396"/>
            <a:ext cx="2311401" cy="365125"/>
          </a:xfrm>
          <a:prstGeom prst="rect">
            <a:avLst/>
          </a:prstGeom>
        </p:spPr>
        <p:txBody>
          <a:bodyPr vert="horz" lIns="91367" tIns="45682" rIns="91367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667D058-1CFA-406B-9641-EB78CADF19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  <p:sldLayoutId id="2147485666" r:id="rId6"/>
    <p:sldLayoutId id="2147485667" r:id="rId7"/>
    <p:sldLayoutId id="2147485668" r:id="rId8"/>
    <p:sldLayoutId id="2147485669" r:id="rId9"/>
    <p:sldLayoutId id="2147485670" r:id="rId10"/>
    <p:sldLayoutId id="2147485671" r:id="rId11"/>
    <p:sldLayoutId id="2147485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3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9" indent="-228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3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9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0" indent="-228414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7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9.wmf"/><Relationship Id="rId11" Type="http://schemas.openxmlformats.org/officeDocument/2006/relationships/image" Target="../media/image23.wmf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1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29" descr="Logo 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588" y="80783"/>
            <a:ext cx="1904998" cy="6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File:Nuvola arrow right pink.png"/>
          <p:cNvSpPr>
            <a:spLocks noChangeAspect="1" noChangeArrowheads="1"/>
          </p:cNvSpPr>
          <p:nvPr/>
        </p:nvSpPr>
        <p:spPr bwMode="auto">
          <a:xfrm>
            <a:off x="155577" y="-2743200"/>
            <a:ext cx="57149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222" tIns="42606" rIns="85222" bIns="4260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jpeg;base64,/9j/4AAQSkZJRgABAQAAAQABAAD/2wCEAAkGBhMPEBAUERIWERQVEBUQERUVEhAYGBEVGBAXFBYcExQYGyYqGBsoGRISKy8hJSstMC4tIR8xNTAqQSYtLCkBCQoKDgwOGg8PGTUkHiQyNTUsLiwqMzAqLDQpKioqKSk1Ly81LS00KSwsMCwqLDU0LCwsKSkpLCksKSkpLCwsLP/AABEIAKAAoAMBIgACEQEDEQH/xAAbAAEAAgMBAQAAAAAAAAAAAAAABQYBAgQDB//EAD4QAAIBAwMCAwQGBgoDAAAAAAECAAMEEQUSIQYxEyJBBxQyUWFxcoGR0TVCc6HBwzNFUmJ0o7Gys+EWIyT/xAAaAQEAAwEBAQAAAAAAAAAAAAAAAQIDBAUG/8QAKhEAAgEDBAEBCAMAAAAAAAAAAAECAxESBCExQVETBSJhcYGRsfBSweH/2gAMAwEAAhEDEQA/APuMREAREQBERAEREAREQBERAEREAREQBERAEREAREQBERAEREAREQBERAEREAREQBERAEREAREQBERAEREAREQBERAEREARMZjMAzETBMAzExmMwDMREAREQBERAERMEwDMTAaMwDMTGYzAGZ5V7lUGWIA+n+E3aVTULer4h37n54IBII+jHaeb7Q1k9LDKEMr/AGXzOihRVSVm7Hdd6+ScU+B8z3M5qOs1EYFm3LnkflPax0Itg1PKPl6/9TFv1DZ++GxX+nUElTTbGNm4+cjB4M8XT6X2lqp+tKePw/xdfM6alXT0/dSv++SaF8m3dvXb3zkSHveps8Uhn+8f4Ca61ov61JftKP8AUCcun9PO/L+Rfl+sfynTqtRrpz9CnGz8rv436Jo0tOo+pKX0NF1CpnIck/WcfhJ6w1dXTzMFYfECQPwzOi1sEpjCgD6fU/fOfVdKFVTgAP8Aqn85bS6LV6SLmp5P+Lv+fP0MqlWlVeNrLyc911Co4p+b6fT7vnOrTNU8Xg8MO4+f1SCsdAqlvN5F+Zxk/VLHZ6etLsOfme8aOXtCrX9SptDw1+O/uTXjQhHGG7OsRET6E4RERAMGUXrL2jHTr2jQ8DxUqURUypO8sWdVVVxg5ZV/GXufKOtxnqTSc/2Kf7qtWa0YqUt/BnUbS2PQ+1e5tLgJqVj7ujqXTYzFwMHHqQ/PBxjB9IuPard21aib2w93tqx8jFm3heMk+hIBBK4BmntmT/6NI/buP823nv7eFHuVsfX3v+RUm8YwePu8mTlJZb8Fm6m1q+pvTSxs1uAybzVeptRTuI2kcZOMHv6yL6Y9oFaremyvrcW1xgsu1iVfjdjnPdeQcntK3q+tV7rUbbTxdGyoLbUmZ1O16hNur/HkcnsOcd+8jLCyp0OpLSnRrvchSA1SpU8Rt3guSC4+XykRpLHfxcOby28lkt/atc1qtxQoWPjXCVmSmqu23YjsrPUYjjBC8fT3kj0X7Rnu7mraXdAW1wgJwCcHb8QIbO0gEHuQRK/7JADqerfaf99035CeV/QLdT11Thmtqir9prEgfvIkyhC7jbq4UpWTv2S7e026u7ipT0uyFylI+eo7EBhnAK8jbnHGcn6JAdI6m111K1R6TUXanUD02702WgFYZ+sGd/sV1qhQoXNCq60aoreIRUZULL4YTHmI5Uq2R6ZnN05qNO46pq1KTB0K1ArDs22gFJHzGQefWWxUXOKXXJW7eLb7J3SPajUuLPUbg26KbQUyq73IqbmYHJxx8M9OnPaXWv6tslGyZkYqt1WBbZRYgkhTjnHHf5yidK/onqD7NH/e8+leyGmBpNuQMZeoT9J8U8n8BK1YQgm0u/6LQlKTW/7c9PZ91u+qe9b6S0vBdVG1mO7dv75HHwy44nyr2F/1l+2pfzZ9WEwrRUZtI1ptyimzGJmImRoIiIAiIgGDITVOnbWpc0bqsoFWlhaTlyoGCSBjIB5YybaU/qKyVbo17m297tvd1QeRavurBnLsaB7hgy+ZQSNstHnYrLgl9b6Ytr1qL3CbzRJekdzDaSVJPB5+BZjWtBtdSpotcCtTV967XOAwBXup54Y8SA1W5p1XsaFCi1xaG2e58Kh4YWqilEphg7LmmDUJK+p257Ge2m2TJe0Xt7F7OmVdLoYtlp1F2ZpHZTc+ZXHfHYmWs0uSt14NW6VsdXpLUrW5U0nqWykOQ22jVNLzMPiHk9Z32fQNhRq0KtKgqVKI/wDUVZh8+WGfMfMeTK5oFwbjFnU3UqL3V8zMRj3wreOWoowPlG05b1YZA4DGWRUC6pSCgKo0x1UDgAC6pgAAemJaWSbjcrGz3sdWj9KW1nVrVaFPZUrZaodzHd5yx4J48zTU9M2ovBd7MXJG0PvPPk28LnB8s1uP0pbf4G5/57eR3Rmi0z41d1D1BfXa0mYAmigunGKefhydxJHfMrvbJsttwkeHVfRWmM3vNzRILVEVjTZxvd6gQblU88sMmS9l0fZ29dbinSWnUp0vCVlYhVQLtxtzjt6yqXOnU6ui2jVKaOy3NNVZlBKh9SCuAT2BHeWfVbKyt6KUjbIyvVzSt6dJT4tQDJIp8A4A5LcD1lpXta77RVJc2NdP6IsUoXFOjTHhXAArYqMQ+0kjDZ47ntJPRtOoWdNbehhFTLKm/JALZJ5OcZJlc0BTS1EolqbKnVs2qNTzQ2u9OuihwlIkKcVSD2z9006ftKFtUo0ry2CXfiN4d0yKwuqhydy1xyGIPwNj5DOJDu+WSmukWHp/pW3sPF92p+H4hDVPMxyRnHc8fE0mZqs2mbbe7NErcCIiQSIiIAiIgGCJD6lRvd593e3CEDHipWLI3qfKwDD6DiTMxiCGVn/xFqVG1FvV2VrZWCVHTctQPzVWogI8rHng8EDHaSGnU7zfm4a32bfhpJW3FvmWduB34x98lsRiS5N8i1iuUekR7o9B35NxVuKdRBtak73DVkZO+GUsPr5+czd6Lck21ZKtMXNKm1GoWR/CrI5UsMA5Q7kQjHbkSxYjEnJkYorthoNcXa3Vesrv4FSgadNGCIrOjLs3EnOUbJPfI7Ynfoelm2pupYNuuK1bIGMCpWaoB927Ek8RiQ23sSkkVk9JsdOFr4g3qwqJU25AdbjxkJXPIzjImbvRrmqbasXorc0GqgALVNF0qqqsGydwPkXBH4Sy4jEnJkYortjoVx70LmvWRm93eh4aIwSmDUR12ZOScock9+MYxzo+jXdw1EXVSh4dOslc+FTqh6rIcpnexCDPJxnPbIllxGIyYxQUTMRKlhERAEREAREQBERAEREAREQBERAEREAREQBERAEREAREQBERAEREAREQBER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155609" y="-144465"/>
            <a:ext cx="304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222" tIns="42606" rIns="85222" bIns="4260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PEBAUERIWERQVEBUQERUVEhAYGBEVGBAXFBYcExQYGyYqGBsoGRISKy8hJSstMC4tIR8xNTAqQSYtLCkBCQoKDgwOGg8PGTUkHiQyNTUsLiwqMzAqLDQpKioqKSk1Ly81LS00KSwsMCwqLDU0LCwsKSkpLCksKSkpLCwsLP/AABEIAKAAoAMBIgACEQEDEQH/xAAbAAEAAgMBAQAAAAAAAAAAAAAABQYBAgQDB//EAD4QAAIBAwMCAwQGBgoDAAAAAAECAAMEEQUSIQYxEyJBBxQyUWFxcoGR0TVCc6HBwzNFUmJ0o7Gys+EWIyT/xAAaAQEAAwEBAQAAAAAAAAAAAAAAAQIDBAUG/8QAKhEAAgEDBAEBCAMAAAAAAAAAAAECAxESBCExQVETBSJhcYGRsfBSweH/2gAMAwEAAhEDEQA/APuMREAREQBERAEREAREQBERAEREAREQBERAEREAREQBERAEREAREQBERAEREAREQBERAEREAREQBERAEREAREQBERAEREARMZjMAzETBMAzExmMwDMREAREQBERAERMEwDMTAaMwDMTGYzAGZ5V7lUGWIA+n+E3aVTULer4h37n54IBII+jHaeb7Q1k9LDKEMr/AGXzOihRVSVm7Hdd6+ScU+B8z3M5qOs1EYFm3LnkflPax0Itg1PKPl6/9TFv1DZ++GxX+nUElTTbGNm4+cjB4M8XT6X2lqp+tKePw/xdfM6alXT0/dSv++SaF8m3dvXb3zkSHveps8Uhn+8f4Ca61ov61JftKP8AUCcun9PO/L+Rfl+sfynTqtRrpz9CnGz8rv436Jo0tOo+pKX0NF1CpnIck/WcfhJ6w1dXTzMFYfECQPwzOi1sEpjCgD6fU/fOfVdKFVTgAP8Aqn85bS6LV6SLmp5P+Lv+fP0MqlWlVeNrLyc911Co4p+b6fT7vnOrTNU8Xg8MO4+f1SCsdAqlvN5F+Zxk/VLHZ6etLsOfme8aOXtCrX9SptDw1+O/uTXjQhHGG7OsRET6E4RERAMGUXrL2jHTr2jQ8DxUqURUypO8sWdVVVxg5ZV/GXufKOtxnqTSc/2Kf7qtWa0YqUt/BnUbS2PQ+1e5tLgJqVj7ujqXTYzFwMHHqQ/PBxjB9IuPard21aib2w93tqx8jFm3heMk+hIBBK4BmntmT/6NI/buP823nv7eFHuVsfX3v+RUm8YwePu8mTlJZb8Fm6m1q+pvTSxs1uAybzVeptRTuI2kcZOMHv6yL6Y9oFaremyvrcW1xgsu1iVfjdjnPdeQcntK3q+tV7rUbbTxdGyoLbUmZ1O16hNur/HkcnsOcd+8jLCyp0OpLSnRrvchSA1SpU8Rt3guSC4+XykRpLHfxcOby28lkt/atc1qtxQoWPjXCVmSmqu23YjsrPUYjjBC8fT3kj0X7Rnu7mraXdAW1wgJwCcHb8QIbO0gEHuQRK/7JADqerfaf99035CeV/QLdT11Thmtqir9prEgfvIkyhC7jbq4UpWTv2S7e026u7ipT0uyFylI+eo7EBhnAK8jbnHGcn6JAdI6m111K1R6TUXanUD02702WgFYZ+sGd/sV1qhQoXNCq60aoreIRUZULL4YTHmI5Uq2R6ZnN05qNO46pq1KTB0K1ArDs22gFJHzGQefWWxUXOKXXJW7eLb7J3SPajUuLPUbg26KbQUyq73IqbmYHJxx8M9OnPaXWv6tslGyZkYqt1WBbZRYgkhTjnHHf5yidK/onqD7NH/e8+leyGmBpNuQMZeoT9J8U8n8BK1YQgm0u/6LQlKTW/7c9PZ91u+qe9b6S0vBdVG1mO7dv75HHwy44nyr2F/1l+2pfzZ9WEwrRUZtI1ptyimzGJmImRoIiIAiIgGDITVOnbWpc0bqsoFWlhaTlyoGCSBjIB5YybaU/qKyVbo17m297tvd1QeRavurBnLsaB7hgy+ZQSNstHnYrLgl9b6Ytr1qL3CbzRJekdzDaSVJPB5+BZjWtBtdSpotcCtTV967XOAwBXup54Y8SA1W5p1XsaFCi1xaG2e58Kh4YWqilEphg7LmmDUJK+p257Ge2m2TJe0Xt7F7OmVdLoYtlp1F2ZpHZTc+ZXHfHYmWs0uSt14NW6VsdXpLUrW5U0nqWykOQ22jVNLzMPiHk9Z32fQNhRq0KtKgqVKI/wDUVZh8+WGfMfMeTK5oFwbjFnU3UqL3V8zMRj3wreOWoowPlG05b1YZA4DGWRUC6pSCgKo0x1UDgAC6pgAAemJaWSbjcrGz3sdWj9KW1nVrVaFPZUrZaodzHd5yx4J48zTU9M2ovBd7MXJG0PvPPk28LnB8s1uP0pbf4G5/57eR3Rmi0z41d1D1BfXa0mYAmigunGKefhydxJHfMrvbJsttwkeHVfRWmM3vNzRILVEVjTZxvd6gQblU88sMmS9l0fZ29dbinSWnUp0vCVlYhVQLtxtzjt6yqXOnU6ui2jVKaOy3NNVZlBKh9SCuAT2BHeWfVbKyt6KUjbIyvVzSt6dJT4tQDJIp8A4A5LcD1lpXta77RVJc2NdP6IsUoXFOjTHhXAArYqMQ+0kjDZ47ntJPRtOoWdNbehhFTLKm/JALZJ5OcZJlc0BTS1EolqbKnVs2qNTzQ2u9OuihwlIkKcVSD2z9006ftKFtUo0ry2CXfiN4d0yKwuqhydy1xyGIPwNj5DOJDu+WSmukWHp/pW3sPF92p+H4hDVPMxyRnHc8fE0mZqs2mbbe7NErcCIiQSIiIAiIgGCJD6lRvd593e3CEDHipWLI3qfKwDD6DiTMxiCGVn/xFqVG1FvV2VrZWCVHTctQPzVWogI8rHng8EDHaSGnU7zfm4a32bfhpJW3FvmWduB34x98lsRiS5N8i1iuUekR7o9B35NxVuKdRBtak73DVkZO+GUsPr5+czd6Lck21ZKtMXNKm1GoWR/CrI5UsMA5Q7kQjHbkSxYjEnJkYorthoNcXa3Vesrv4FSgadNGCIrOjLs3EnOUbJPfI7Ynfoelm2pupYNuuK1bIGMCpWaoB927Ek8RiQ23sSkkVk9JsdOFr4g3qwqJU25AdbjxkJXPIzjImbvRrmqbasXorc0GqgALVNF0qqqsGydwPkXBH4Sy4jEnJkYortjoVx70LmvWRm93eh4aIwSmDUR12ZOScock9+MYxzo+jXdw1EXVSh4dOslc+FTqh6rIcpnexCDPJxnPbIllxGIyYxQUTMRKlhERAEREAREQBERAEREAREQBERAEREAREQBERAEREAREQBERAEREAREQBER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308013" y="7935"/>
            <a:ext cx="304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222" tIns="42606" rIns="85222" bIns="4260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99229" y="4953026"/>
            <a:ext cx="6172205" cy="1040087"/>
          </a:xfrm>
          <a:prstGeom prst="rect">
            <a:avLst/>
          </a:prstGeom>
          <a:noFill/>
        </p:spPr>
        <p:txBody>
          <a:bodyPr wrap="square" lIns="85153" tIns="42574" rIns="85153" bIns="42574" rtlCol="0">
            <a:spAutoFit/>
          </a:bodyPr>
          <a:lstStyle/>
          <a:p>
            <a:pPr algn="r"/>
            <a:r>
              <a:rPr lang="id-ID" b="1" dirty="0" smtClean="0">
                <a:solidFill>
                  <a:schemeClr val="tx2"/>
                </a:solidFill>
                <a:latin typeface="Arial" pitchFamily="34" charset="0"/>
              </a:rPr>
              <a:t>Oleh : Ir. Milawarma </a:t>
            </a:r>
          </a:p>
          <a:p>
            <a:pPr algn="r"/>
            <a:r>
              <a:rPr lang="id-ID" b="1" dirty="0" smtClean="0">
                <a:solidFill>
                  <a:schemeClr val="tx2"/>
                </a:solidFill>
                <a:latin typeface="Arial" pitchFamily="34" charset="0"/>
              </a:rPr>
              <a:t>Direktur Utama </a:t>
            </a:r>
            <a:endParaRPr lang="en-US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r"/>
            <a:r>
              <a:rPr lang="id-ID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id-ID" sz="1400" b="1" dirty="0" smtClean="0">
                <a:solidFill>
                  <a:schemeClr val="tx2"/>
                </a:solidFill>
                <a:latin typeface="Arial" pitchFamily="34" charset="0"/>
              </a:rPr>
              <a:t>Universitas Gadja Mada</a:t>
            </a:r>
          </a:p>
          <a:p>
            <a:pPr algn="r"/>
            <a:r>
              <a:rPr lang="id-ID" sz="1400" b="1" dirty="0" smtClean="0">
                <a:solidFill>
                  <a:schemeClr val="tx2"/>
                </a:solidFill>
                <a:latin typeface="Arial" pitchFamily="34" charset="0"/>
              </a:rPr>
              <a:t>Yogyakarta, 4 Maret 2015</a:t>
            </a:r>
            <a:endParaRPr lang="en-US" sz="1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488" y="1371626"/>
            <a:ext cx="9715089" cy="516931"/>
          </a:xfrm>
          <a:prstGeom prst="rect">
            <a:avLst/>
          </a:prstGeom>
          <a:noFill/>
        </p:spPr>
        <p:txBody>
          <a:bodyPr wrap="square" lIns="85222" tIns="42606" rIns="85222" bIns="42606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504422" indent="-4758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1010432" indent="-9676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516439" indent="-14593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2022449" indent="-1951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4177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1011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197847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4682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id-ID" sz="2800" b="1" dirty="0" smtClean="0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BERKEMBANG BERSAMA LINGKUNGAN</a:t>
            </a:r>
            <a:endParaRPr lang="en-US" sz="2800" b="1" dirty="0">
              <a:solidFill>
                <a:schemeClr val="tx2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AutoShape 8" descr="data:image/jpeg;base64,/9j/4AAQSkZJRgABAQAAAQABAAD/2wCEAAkGBxMTEhQUExQVFhUWGB4ZFxgXFx4ZGhwgHR4cHRkeGxkaHSghIB4lIRwcITIiJSkrLi4vIB80ODMsNygtLisBCgoKDg0OGxAQGywlHyQsLCwsLCwsLCwsLCwsLCwsLywsLCwsLCwsLSwsLCwtLSwsLCwsLCwsLCwsLCwsLCwsLP/AABEIAJwBQwMBEQACEQEDEQH/xAAcAAEAAwEBAQEBAAAAAAAAAAAABQYHBAMBAgj/xABREAACAQMBBAYDCwYKCQUBAAABAgMABBEFBhIhMQcTIkFRYTJxgRQjM0JScpGSobLBNFNic3WCFTVDVHSisbPR0hYXNmOTwsPT8AiDlKPxJP/EABsBAQACAwEBAAAAAAAAAAAAAAABBAMFBgIH/8QAOhEAAgEDAAcFBwMDBAMBAAAAAAECAwQRBRIhMUFhcVGBkaGxEyIywdHh8BQzNBVCUgYjYnKSovFT/9oADAMBAAIRAxEAPwDcaAUBEa/tLbWYHXyAMRlY17UjepBxx5nAHea8ymorLZlo0alaWrTTbM+1bpQuH4W0SRL8qX3x/qqQqn2uKqTvF/ajeW+gJPbWljktr8d3qVW91+8l+Eupz5K5jH1Yt0H2iq8rmo+JtqWiLSn/AG56vPlu8iMkjDHLAMfFu0fpNY3Um+L8S1G0t47qcfBH5FunPdXPqFPaSXFku1oPfCPgjuttTuIzmO4nTHcsr7v1d7dPtFe1XqLiYKmjLSe+mu7Z6YLDpvSJfRY32Sde8SKFb2PGAB6yrVmjeS/uRrq2gKb20pNddq+T9S6aL0k2kuFmzbP/ALwgxn1SjgB8/d9VWoV4T3M0lzo24t9so5Xatq+3ei5qwIyOIPI1mKB9oBQCgFAKAUAoBQCgFAKAUAoBQCgFAKAUAoBQCgFAKAUAoBQCgFAKAUAJoDMtrukYkmKxIxya4wCP/ZB4H55yPANnIq1rlQ2R3m50foiVfFSpsj5v6Ln4dpnTElmZiWZjlmYlmY+LMeJPrrXyk5PLOro0adGOpTWF+eJ8ryZRQCgFAKAUAoCW2e2kubIjqHzHnjC+TGfHdHNDz4rwzxIarFK5lDY9qNTeaIo1/ej7su1bn1XzXma7srtbBeqQmUlUZeJiN4d2VxwZP0h4jIB4VsYVIzWYnKXNrVt56tRY9H0LBXsrigFAKAUAoBQCgFAKAUAoBQCgFAKAUAoBQCgFAKAUAoBQCgFAKAUBkHSFtiblntoDi3UlZGH8sRwZR/ugeB+Wc/F9OncXGPdidBonRaqYrVls4Lt5vl69N9LrXnUigFAKA/LyAYBIBPADvJ8AO81Ki3sSPFSrCmszaS5vBJWug3cnwdrcH1xlB7DJug1mVtUfAoT0vaReNfPRP6HV/ohqH8zl+tF/3K9fpahi/rdp2vwOG80m5i+Ft50HeTExUet1BUfTXh29RcDPT0raTeFNLrlepwxyBhlSCPEHI+kViaa2MvRkpLMXlH6qD0fqKRlZXRijoco6nDKfEH7PAjIOQa9Qm4PKMNehTrw1KiyvzcazsPt2twVgucJcfFYcEl9XyX8V7+a54hdnRrKouZxt/o6payzvjwfyfP18i8VnNcKAUAoBQCgFAKAUAoBQCgFAKAUAoBQCgFAKAUAoBQCgFAKAUAoDOukPYre3ru1Xt+lNEo9PxdAP5Qd4HpfO51q9DXWVvNtozSTtnqT2wflzXzXetu/MEYEAg5B4gitY1g7JNSWVuPtCT4zADJOAKlLOxHmUlFOUnhIuuy3R5NcASXJaCI8QgGJmH6WR72PIgt8wir1K0W+fgc1e6cb9233f5P5L6+CNM0bZ+2tRiCFEPItjLt852yze01cSSWEaCdSVSWtNtvmSdSeBQCgITWdk7O6yZYF3z/KL2JPrphiPIkivMoqWxoy0q1Sk9anJp8ih650YzJlrWQTL+blwkn7rgBGPdghfnVVnaJ/C8G6ttPTjsrLPNbH4bn5FHuoHjcxyo0cg5o43W9YzzH6QyPOqU6cofEjobe7o3CzTlnlx8DyYZ/8APox5+deU2nlGecIzi4yWUzSdhtvzlbe8bjwEc57/AAWXwbwfk3I4OC2yoXCnse/1OQ0loqVu3Up7Yea68ufjz0urJpxQCgFAKAUAoBQCgFAKAUAoBQCgFAKAUAoBQCgFAKAUAoBQCgFAZF0mbLi3k91RDEMre+qOSSMeDD9FycHwYjnv8KV1Rz767zodC3+q/wBPN7H8PXs7+HPqUhmAGTwA5mqB07aSyzTejjYzAS7uV7Z7UEbD0B3OwPxzzAPojHxs42lChqLL3nG6T0k7mWpD4F5838l892j1YNSKAUAoBQCgFAcOraRBcp1c8ayL3bw4g+KsOKnzBBqGk9jPUZOL1ovDM12i6NJY8vaMZk59U5AkHzH4K/qbB/SY1UqWie2BvbTTk4+7XWV2rf8AR+XeUSRcFkYEMvB0YEMPJlbiOHjVGUZQeGdJRr068Nam01+b/uXXYnbtrbdhuiXt+SScS8Xk3e0fnzXzHo3aFzn3Z+JzuktDuOatBbOMezpy5eHLW4ZVZQykMrAFSDkEHiCCOYNXTnj90AoBQCgFAKAUAoBQCgFAKAUAoBQCgFAKAUAoBQCgFAKAUAoDnv7NJo3ikXeSRSrDxBGD/wDtCU2nlGUbKbFOdQkjuBmK0YMSRwlJ7UPdgjHabHAMN3iCaqU7fVm293A3d5pZ1raNNfE/i7vrv8jX6tmjFAKAUAoBQCgFAKAUBD7Q7M214oEydoDCyL2ZF+a3h37pyD3g15lFSWGjLRrVKMtam8MyvaPYW6tcsoNxCPjRr74o/TjGSfnJnvJCiqNW0a2wOks9ORn7tdYfat3f2fm45tjtsJbIjc99tmOTECOGebRE8Ae8r6JPySS1RRuHD3Z7vQ93+ioXC9rQxrPbyl9+e58e02fRtXhuohLA4dTwPcVPerKeKsPA1sE01lHKzhKEnGSw0d1SeRQCgFAKA4bTWIJZXijlV5IwC4Q727kkAMRwByDwJzwPhQHdQCgFAKAUAoBQCgFAKAUAoBQCgFAKAUAoBQCgIfVB1U8NwOAYiCXzDn3k8skrIQoHLErmgJigFAKA4dR1eGAqsj9t/QjUFpG+ai5Ygd5xgd5FCUm9xzCa7k9COOBe4ynrX88xxsFHkesPmKEH6/gdmz1tzcOD3KyxAeoxKr49bGgC7PwD883z7iZ/taQ0AbZ6E98y/MuZk+7IKAHSHXHV3M6gfFYpKD6zIhf6GFAfOsvI/SSKcd5jJhfyARyysfMyKKA9bXWomYRtvRSnlHKNxj3ncz2Xx4oWHnQEjQFW2k2Etbos4BhmPEyR4G8f009F/We1jkRWOpSjPei1bXta2eab2dnDw/GUCbZ3U9Nl66AFxyMkKl1YDkJYPTI4nlvbvHDCq6pVKTzDauw20720vY6tdakuElt/FyfiXjZPpBtrs9VIVhuBwMbMMMRz3CcZ+aQGGDwxxNmE1Lkae4tpUXvTXBp5T+nQtT3SAZLqB4lgK9lc4G2jteIWZZSOaw5mYetYgx+ygPnu+4k4RW+4PlzsFGPFY03mPzW3PXQETqEDyN1Jc3U3DfT4O1iBHEyopy4IORE7OWOPRGXUCe0fS0t49xeJJy7EAFjgDJwABwAAUABQAAAABQHdQCgFAKAUAoBQCgFAKAUAoBQCgFAKAUAoBQCgOLW7Uy280YOGZGCnvDY7JHmDg+ygPXTroSxRyjlIiuPUwBH9tAdFAZrtf0jcWhsSD3NccGUfqgeDH9M9nwDd1atcqGxbWbiw0RO4xOpsj5vpy5+Bm8zF2Z3Jd24szneZvWTxP4VrpzlN5kdXQoU6EdWmsI7tM1q4tyDDM6Y+KDlfqHK/ZUwqSh8LIrWtGsv9yKfr47zSdk+kJJisVyFjkPBXHwbHwOfRJ88g+PIVeo3SlslsZzV/oWVJOdHbHs4r6+vqXurZohQGX9IG0t3BeNHDMyIEU4CoeJzniyk1QuK04zwmdRoqxt61sp1IZeXxfyZW/wDTXUP5y31I/wDJWD9RU7TZf0uz/wDzXjL6l76Pb6S9gnW7InUOBh0QjGM4ICgHj41ctakpp6xz+mbalQnBUo4yufbzLF/BUkf5POyj83NmaPnxwSwkXwA390dy91WjSn0alOnw1s2OOXgYSqPDKndkyfBUb10B8Xaa0yFadI3IyEmzC5/clCt9lMk4eM8DrdIJeJEUnmd1qEHJLb2MXaZbWPzIjX7TQHxdoIWA6gPccOz1CbyHyEpxEPa4oMAwXM3wjC3j+TG29Kw/SlxhO8EICe8OKAkbKzjiQJGoVRk4HiTkknvJOSSeJJJNAV/bLaZ7OSxRUVxdXKQNkkboYgZGO+gLPQELtXtPBp8HXTk4J3UVRl3bnhQSByBOSQBQFW2W6XLS7nWBo5IGc4jLlSjE8lyp4Me7IwTwzkgETgkNtOka306ZYZYp3ZoxIDGEIwWZcdpwc9k93hQggP8AXjZfze7+iL/u1GScFt2121ttNRWm3nd87kaYLNjmeJACjI4k+rNSQRmxXSba6hL1IV4ZiCVWTdIfHE7jKeJAGcEDhxGcHAnB0ba9IdvpsqRTRTOXTfBjCEAZI47zrx4UII3Qul+xuJkhKTwmQhVaVU3N48ACUdiMnhkjHnQnBYdc2uhtru1tHSRnujhGULujiB2ssD39wNCCq3/TPZxSyRGC6JjdkJAjwSrFTjMgOMigwSWyPSdbX9wLeKGdHKs2ZAm7hcZ9Fyc8fCgO6729to9RTTishlbA3wF6tSyllVjvb2SMd3xhQFnuJlRWdyFVQWZicAADJJPgBQGZHpvs+t3eouOqzjrcLy+Vub29u9/jjuzwqMk4NMtbhZEWRGDI6hlYcQQRkEHwIOakg9aAUAoBQCgIvZZcWluvyY1T6o3fwoDNekLbI3DNbW7Ytwd2Rwfhj3qD+aHI/L5ej6dO4uMe7HedBorRftMVqy2cF283y9em+lVrzqRQCgBFAah0a7WF8Ws7ZYD3lyeLAc0J7yBxB7xnw437avn3Jdxy+mdHKH+/SWz+5dnPo+PPrs0OrpzxjPSj+Xt+rT8a1d1+53HZ6E/iLqypVXNsaj0O/BXH6xfu1fstzOX/ANQfuQ6P1NCq6c8c2o3yQRPLIcIgyT+A8SeQHjXmUlFZZko0pVZqnDezBNd1V7qZ5pObHgvMKo9FR6vtOT31qKk3OWszvra3jb0lSjw83xZFNaRnmifVH+FedZriZHTg98V4E/sVsst3cBdwLEmGlYADh3KCO9sY9WT3VmowdWWHu4lG/uoWdLWilrPZHZ5930N4ijCgKoAAGABwAA5AVtUsHESk5PL3n6oQKAzvpZ+G0f8AaMX3hQGiUBjm3Vn/AAlr9tYuT1MMe84BweILyce7eAiXI4jNQSevS/sLaw2Xum0iWB4GXe6sbu8rMFyQPjKxVg3PgfYYRbbHR7PVLW1u7q3jlle3TLMDw4bxAweW8WqSCidCOy1nd2UslzbpK6zlQzA5A6uI45+JJ9tRgnJ6DS11XaK5E43oLRQu5ngdzACHHcXaRj44xyoDz6Xtm4tOa11CyjWEpMAyIN1SQC6HA4D0GU457w9oI7ukC3iudb0pJFDxSx9pTyIO+Rn7KAj+m3ZKytLOKa2iWGTrtzsEjeBR2PDPMFQc/wCNASm3Lk6xoZbmcE+veTNAfemXZazgsJriK3RJmlQmQA7x337Xf35NBktuxOy1nDDb3EVuiTNAm84zk7yqWzx7zUkGH7RXbveXOqLxSHUEVcd+5vMh+rCn1xUEm3dKExOj3bRnIaIcR8kld7+qTUkFJ2X2a03UNH6m3WD3cIsszcJll8WbG/1Zbhwyu7yoSaLsHpE1pYQW87I0kQZSUJK43mKAFlB4KQOXdQgn6AUAoBQHJq2oLbwyTP6Malj4nwA8ycAeuvM5KMW2ZaFGVapGnHe3gyjUdtGbTooIzuzS9Z15U+gnWuN0eBfHDvC5PAlTVepXxTTW9m2tNGe0upxl8EH49i8N/wBynAY4CtadcXTYzYVrpRNOWSE+iBwd/PJ5L58z3Y4E2qNtr7ZbjS6R0srd+zp7ZcexfV+nkX1dhrALu+51x4ln3vrb2ftq5+np9hoXpa8ctbX8ljwxgpe2HR+YVaa1LOi8XjPFlHeVPxgPA8fM1VrWuqtaJutH6ZVWSp1tj4Pg+vZ6dChVTN8fuGVkZWQlWUhlI5gg5B+mpTw8o8yipJxksp7zfNmdXF1bRzDgWGHHgw4MPVnl5Yrb0p68VI4K8tnb1pU3w3dOBlvSj+Xt+rT8a191+53HU6E/iLqypVXNsaj0O/BXH6xfu1fstzOX/wBQfuQ6P1NCq6c8ZL0n7R9dL7mjPvcR98I+M47vUv3s/JFa66q6z1VwOt0LY+yh7aa96W7kvv6dSjVUN4etrbtI6xoN53IVQO8n/wA591Sk28I8znGEXOTwltZu+y2hJZ26xLgt6UjfKY8z6u4eQFbelTVOODg767ldVXN7uC7F+b+ZL1kKgoBQGd9LPw2j/tGL7woDRKAyfT+ztZcb3xoOz/wof8rVBPAtXS04GkXee9VHtLoB9pFSwj99GSkaRZ5/Mg/Tkj7KIMq3/p1/i+f+kn+6hoQeXRb2dZ1pW9IysR6uulP9jLUEs7+n+QDSwDzM6AfVcn7AaMIqfSPYzy3ukwwNuTtaqqNvlMMM57a8RwB4igRE7NbOyXOqiz1S4l34TvCOR2lEuMOUV2YgKy4blxUEcCOAF46Rv480b5x++tASfTr/ABTJ+si++KkgnF1H3NpCz/mrMOPWsQIHtOBQGJaZqliugT2jy4u5JeuCdXIeKMgUb4Xd4onj8aoPWDYuj66ju9GtxNhkMJglDHgQmYmz6wufbUnkyzazotubLN1ZymWGPMisrbs8ajjnI9LA+MpBPhUYJya30aa+97p0M0hzL2kkPLLISu9gcO0AGwOHGpILRQCgFAKAz3pe1LdjhtwfTYu/qT0QfWxz+7VO8nhKJ0OgKGZyqvhsXV/b1MtVQM4AGTk+dUM5OmUUs4W8nti9D913SxsPe17cnzR8X944Hq3vCstCnrzxwKekbv8ATUHNfE9i69vd64N1VQAABgDgAK2xwredrPtCBQGJ9IOgi1ucoMRTAug7gfjqPIEgjyYDurV3FPUns3M7bRN47ih73xR2P5P87CsVXNmaH0Q6liSa3J4MOtX1jCv9IK/Qau2c9rj3nPafoZhGsuGx+q+fiRPSj+Xt+rT8axXX7ncW9CfxF1ZUqrm2NR6Hfgrj9Yv3av2W5nL/AOoP3IdH6k5t7tH7kt8IffpcrH5fKf8Adz9JFZrirqR2b2UdF2X6mr73wx2v5Lv9MmJVqjthQGp9F+zXVp7rlHbcYiB+Kh+N62+7841sLWlha77jltNX2vL2EHsW/m+zu9ehoFXDnxQCgFAZ30s/DaP+0YvvCgNEoDHel2Gay1C01WFd4KBG/hkbwwx7g6Oy57t31VBJCbcbfvq6Q2NnBIhlkXeDkEsw9FeyT2Ae2WPyeQANAbfpWnrb20UC+jFEsY8wqgZ+ypIM5/8ATr/F8/8AST/dQ0BDbZ3Muj637uVC8NyvaHIHgokQHuYFFkGeeceOIJI/aPaJ9oLy0tIInjgVt597G9j+Udt0kKFTIXjxLeYoC07bDG0OkAfJP/UqQcfTfYvbz2epwjtxuEfHeVJeLPke2p8cgVDCPTbW8SbV9CljOUkAdT5MyEfYaAm+nX+KZP1kX3xUkEZ0mal1Oz0C54zJBGPUFEjfYhHtqCUemm9DViYIjKZ+tMal8SADe3RvYG7yznhTAyVDZWzkuNF1SwxvTW0olCgZ9EgsqjvJMMgx4t50B6WPS2E0oWphczrD1KyZXq93d3Vdsne3gvHGMEjmM8GRg0Xoc0trfSoA4IaQtLg8wHYlPpXdPtqQy7UIFAKAUBivSXd9ZqEg7o1SMfRvn7XI9lau6lmo+R2uhqepaRf+Tb+XyKtVc2hrHRJp4W2kmPOV8A/opwH9YvWxs44i32nJ6era1aNP/Feb+2C91bNEKAUBT+lKw6yyLgdqF1ceondb2YbPsqtdRzTz2G40JW1LnV4STXzXpjvMcrWHYk3sTd9VfWzZ4F9w/vgoPtYH2VloSxURR0lT9pa1Fyz4bfkSXSj+Xt+rT8a93X7ncV9CfxF1ZUqrm2NL6KbpIra7kchURgzE9wC8avWjSjJs5rTlOVStThFZbWF4lH2k1p7u4eZsgHgi/JUeiPX3nzJqrVqOcsm7s7WNtSVOPe+1/m7kRlYy0S+yVnFNdwxznCM3EdzHmqE9wY8Ps76y0YxlNKRTv6tSlbznT3peHPu+/A3sCtucEfaAUAoBQGd9LPw2j/tGL7woDRKA8bu1SVGjkRXRhhlYBlI8CDwNAVfY2DSRNcrYRRLNA3VzFYmVlOWBUO6jIyh4KccB5UBKaztTaW00ME8u5JOQI13GbOWCjJVSFGSBliKA7tM0qC3UpbwxwqTvFY0CAnAGSFA44AGfKgKZq/SFoszm0uHWVC26S8RaHIOM7+McD8ccBzz30JwWvQ9nrS0B9ywRRb2N4ooBbwy3Mjjw40II211XTbu+aNerkvLUNxMR303W3W3ZGXHBmwd099ATuoWEU6GOaNJYzjKOoZTg5GQeHOgOYaBagxH3PDmD4E9WvvfHPY4dnj4UB06jp8U6GOaNJUJBKyKGXhy4EYoDwvtDtpkSOa3hkjj9BHjVlXAwN1SMDhw4UBIUBxWWkW8TySRQxRvKcyOiBWckkksQMk5JPHxoCNk2J05peuNnAZCd4nqxxPPJXkTnjnFAT9AKAUAoBQGA7VS717dH/fOPqsV/CtPVeakup39jHVtqa/4rzWSKrGWjddhYQun2wHfGG+vlj/bW3oLFNHC6TlrXdTrjw2fInqylAUAoCN2kg6y0uE+VC4/qnFeKizBrkWbOepcQl2SXqfz8DWmPoB72Em7LE3yZEb6GBqYvEkY6q1qcl2p+hZulH8vb9Wn41nuv3O41uhP4i6sqVVzbHYmouIGgHBHcO/nujsj1A8fXjwr0ptR1TC6MXVVV70sLlnf9DjryZhQH0EjiCQRxBHAg9xB8aDqbtsbrou7ZZDjrF7EoHyhzOPAjDD1+VbejU145OE0jafpq7gtz2rp9txOVlKIoBQCgM76WfhtH/aMX3hQGiUAoDLuiH8v1z+lf9W4qCSk9MlzJLqc7x8rGKHJ7gS6lSPPemX6D4UCNg2t1QnSLi4iON+0Z0I5jfTIIPkDmpIMy0Xo3tbrRRcQbz3hQsMPw31JzFuZ3Ry3cnj35qCcmpbDrNDptut2pSWKLdcMQSAmQpJUkeiAedSQYt0Z38i6tbXT8Fv3uBnx3iWP/ANm4Kgk/oupIFAKAUAoBQCgFAKAUAoBQH8+7RLi7ugfz8v2uxrTVfjfVn0G0eben/wBY+iI6vBYN72OP/wDBafqI/uitxR/bj0OC0h/Lq/8AZ+pMVkKYoBQHLqrYhlJ5CNj/AFTXmXwsy0FmpFc16n86pyFaRH0V7z1tly6DxYD7RXpbzxN4i3yZaelH8vb9Wn41nuv3O41ehP4i6sqVVzbCgBoD1ubd42KOpV15qRgjhniPURUtNPDPMJxnFSi8p8TyqD0WXYDXvct0N44ilwkngD8RvYTj1E+FZ7epqT27mazStn+oobPijtXzXf6o26tqcSKAUAoDO+ln4bR/2jF94UBolAKAy7oh/L9c/pX/AFbioJKxo4ju4NoZ2dN6csIQWAJ6vfkjxk8c+9j2UBfujF0vNEiik4r1b27j9EFkA+pu/TUkGU6loGqaHK0sTP1Wfho+1E47uuj5A93aGMnstUEmoa3taJ9n5bwdhpYDGQPiyO3UsB38HJwfDjUgzzXUjttK0S4jdTJbyCRlVgWHWnrzkA55oF48s4qAf0CjggEcQRkGpIP1QCgFAKAUAoBQCgFAKAUBhW3cG5qFyMc2DD95Vb+0mtTcLFRndaLnrWlN8seDaIGsJfNt6OLrrNPh8U3kP7rHH9XFbW2eaaOJ0xT1LuXPD8V9SzVnNYKAUBCbbXXV2Fy2cZjKD1v2B9rVirvFNl7RtPXuqa558NvyMHrUHdkjs7bmS7t0HfMmfUGBb7Aa90lmaXMr3c1C3qSf+L9MLzJzpR/L2/Vp+NZbr9zuKOhP4i6sqVVzbCgL50abL9a4upR72h97B+Mw+N81T/W+bxt2tHWeu9xodM6Q9nH2FN+89/JdnV+nU7ulnQ/Ru0HLCS/8jfT2favhXu7p/wB67zBoG7328uq+a+fiZrVE6UEUBs/Rxr/um23HOZYcK2ebL8RvoGD5gnvraW1TXjh70cZpez9hW1or3ZbVyfFfnBlsqwakUAoDO+ln4bR/2jF94UBolAZnq+2TWeumK6nKWbW4KAjsqxxhjujJyUcZOedCSD6PtU3LbXr9c7rSSPHnhk++yKPI++p9NQCA2R6IZL20hufdKRCQHCNCXIAYqDvb45gb3LvoMkhsbNPDp2t2kUjpPaOZFZDhuySr7veMiA/WoCZtOkm0bRWjnkL3XudoWjfeZpG3SgYsQchuDFs8MnPGgwVm/Lps7p1sPTu7pioPeu+5U+osYz7RQHptH0OSWtrPc+6Uk6pC5QQlSQOLdrrDjhk8u6mBk1zo51Dr9Ms5CcnqlRj+lH2G+1TUkFkoBQCgFAKAUAoBQCgFAKAynpdsN2eKYDhIm4fWhyPaQ39WtfeRxJSOr0BWzSlT7Hnx/wDnmUKqZvjReiHVMNNbMfS99T1jCuPo3T7DV2zntcTndP2+YxrLhsfqvn5GnVfOYFAKAzzpd1QCOK2B4uescforkKD624/uVSvJ7FE6LQFvmcqz4bF1e/y9TL6oHTlw6LbDrL3fxwhQtn9Juwv2Fj7Ks2sc1M9hp9N1tS21eMnjuW1/I/HSj+Xt+rT8ai6/c7j1oT+IurKlVc2xN7JbPNezhBkRrhpW8F8B+k3Ie091ZaNJ1JY4FK/vY2tLW4vcuf0X24m521usaKiKFVQFUDkAOQrbJJLCOFnOU5OUnls/N9aJLG8bjKOpVh5HhSUVJYZNKpKnNTjvTyfz/rGmvbzSQvzRsZ8RzVvaMGtPODhJxZ9At68a9ONSO5+Xau4468GYl9ltaNpcpLx3fRkA70PpcPEcGHmPOslKpqSyVL61VzRdPjvXX77jeopAwDKQQRkEciDyIrcJ5OCacXhn6oQKAzvpZ+G0f9oxfeFAaJQFJ262Y0/UZooZ5xFdKD1apIglZDkkdWwJZeyTnHDB486A+6js7ptrp3uCacW8Eh4u8yRvIwYOxLMMEkgZwOXAYGKAlLXVNPsIYLc3UEarEvV9bMisyYwrcSMg4PEDB40BDaMdIjvprmG+gaa77DR+6ImViSuN1Bx3iR4n0j40BCTdFekNeGMXDq/pm0WVMgc+Ax1gT2+oihOSzbSaBpxm083Eqwm3YC0i6xI1Yq0ZChGGWwVjGB5DvoQWbU7eOSGWOX4N0ZXycdkghuJ5cM0BC7BWVnBa9VYzieFXbtCRZcMcMy7yDHfnHnQEvc6rBHIkUk0SSyegjOqu3d2VJyfZQH61HUobdN+eWOJM43pHCLk8hliBnhQHTvDGc8Oee6gIO12x0+SUQx3lu0hOAokUknwXjgnyFATtAcI1m26/3P18PX/mesXrOW96Gd70ePLlxoD2vr2OFDJNIkca43ndgqjJAGWPAZJA9tAfu1uUkRXjZXRhlWUhlI7iCOBFAQ3+mum/z+0/+RH/AJqAnqAUBXtvNHNzZuqjMie+R+JK5yB5lSy+0Vhr09eDSNjou5/T3Cb3PY+j+jwzDQa1J3B0adevDKksZw6NvD8QfIjIPkTXqMnF5Rjq0o1YOnPczeNntciu4RLGfJ170bvU/wCPeONbenUU45Rwl3aTtqjhPufau0k69lU4tY1SK2iaWVsKv0k9yqO8mvM5qCyzNb2869RU4La/zLMH1rVHuZnmk9JzyzkKBwVR5AfScnvrUTm5y1md5b0I0KSpx3Lz5/nQ4a8Gc13ootI1tWdWVpJHy4BBKgcEVvDhluPyq2VpFKGeLOR07UnKuotNJLZzzva9O4pHSNdLJfy7pyECoSOWQOP0E49YNVLlp1Hg3eiKcoWkdbjllZrAbM1XofjPuedvGbA9iL/jWws17r6nK/6gl/vQX/H5sv1XDQCgM/6V9C341ukHaj7MmO9CeB/dJ+hie6qd3TytdcDoNBXerN0JbntXX7rzSMsrXnUigNV6Kte6yI2rntRDMee9M8v3Sceor4VsLSplar4HK6cs9Sarx3S39fv65L9Vw0AoDO+ln4bR/wBoxfeFAaJQGUat/tZaf0c/3dxUEkQi/wAP60T6VjafVZQeH/FZSfNF8aA9+lLR1u9csbZmKLLAFLLjIwZm4Z4fFoCX03oXt4ZopRdTsYpEkAITBKMGAOFzjhUjJ5p/tYf6L/yio4jgefTP+XaL+vb+9takgtnSrqXUaVdtnBdOqH/ukJ9gYn2UBRegS5aKa7s5BusUjnVTz4qN4/VeKoRLOLp8naO+s5EOHSPfQ+DLICp+kCjCJvph1RbrQobhPRleNwPDKtkHzByPZQHt0zavKtta2UBPWXjBSAcZUbq7me4MzqD4gMO+pCIDaPoZ6iyaWGaSW4jXedN0br49IRhRvBhzGSc4xwzkRgZNT2EubiSwtmukdJ9zEgkBDkqSoZgeILABsHxqSDCxrLfw3/CH8kb8xb+eG7gR/wB0d6oJNc6Z/wCJ7r1w/wB/FUkEJ0Ca51tpJase1bvlfmSZYfQwceQ3ahEswKH0V9QoSf2dUnkUAoDG+kXZs205lQe8zEnhyRzxZfUeJHtHdWsuaWpLK3M7LRF8q9L2cn70fNdvyfjxKhVY252aXqc1u/WQuUbkcciPBgeBHrr1CcoPMWYa9CnXjqVFlfm7sLUvSdebuNyAt8rdb+zfqx+snjcjVf0G2znMsdmV9CsaxrE90+/PIXI5Dkq/NUcB6+Z7yawTqSm8yZtLe2pW8dWmser6s4K8GcUB+kYg5BIPLIOD9IoQ0msM/IoSCaA3XYfTDb2UKMMORvuDzBc72D6gQvsrb0IasEjhdJV1WuZSW7cui2ee8nqylAUB5zwq6sjAFWBVgeRB4EGoaysM9Rk4yUo70YFtFpDWtxJC2SFOUJ+Mp9E/gfMGtRUhqScTvrS5VxRjUXHfyfH87CNrGWTs0jUXt5o5o/SQ5x4jkynyIyK9Qm4S1kYa9CNem6ctz8ufcb/p16k0SSxnKOoYe3x8xyIrcRkpLKOAq0pUpuEt62HRXoxmd9LPw2j/ALRi+8KA0SgMA6ZbmSPWAYc9Y1qsa7vFvfOtjIXHxiGIHrqGSiwdBdybeW906ZQkqP1mO84xG4z3gYQjx3iaIM4el5bk6zZizz7pMA6rdKg53ps4L9n0d7nQI7NlLXaMXkBujN7n3/fd6S3I3cHuRt7njlUg7U/2sP8ARf8AlFRxHA8+mf8ALtF/Xt/e2tSQfvp4uOsWxst7d90T5Y5wABhMnPdmXP7tQSjjv7qK32ltZYnQxXMSxOUYMMkNGBwPPKQ0B79JmnJc61p0EnoSwyofasmCPMHBHmBQGf3eoOui3NhLwktLscPAN1gYD1SK5/eFAX7bjjrmjBvR3VIz47x/EL9lAtxM9JnSJJpk0MaQpJ1qFsu5XGDjAwDUkHVpe27T6NPqDIsbokuFDEjeTIXiR3nHdQGWvpcX+jIO+nXe6ev3d4b+Ceo9HOfQw321BPEv+3ep+6dmjP3yR27N5N1sO8PY2RUkFQ2VP8G6jpkvKDULOFW8N9kRW9vWCNiT+caoJMsh9FfUKEn9nVJ5FAKA5tRsY542ilUMjjBB/A9xHMEcjXmUVJYZko1Z0pqcHhoxnazZCazYsMyQd0gHLykA5Hz5HyzitZWoSp7eB2dhpKndLG6fZ29O3pvXmVusBshQCgJfQdmrm73jCnZUHtsd1SR8UHvb+zvxWSnRnPcU7q+o22FUe18FtfXp+IjLiBkZkdSrqcMrDBHrFeGmnhlqE4zipReU+J51B6FAXTo+2SaeRbiVSIEIZQf5Qjlj9AHiTyPLjxxat6Dk9Z7jS6V0lGjB0qb997HyX19N/Ya/WyOQFAKAUBSelHQ+utxOg7cGS3mh9L6vpere8aq3VPWjrLh6G70Jd+zq+ylul68PHd4GRVrTrhQGidFGvbrNaOeDZeL183X2+kPU3jV20q7dR9xzunbPKVxHhsl8n8vA0+r5zBnfSz8No/7Ri+8KA0SgMm1qJW2rswwBAgzx8QlwVPrBANQScPSOTput2uorkRyjEuO/dAjlzjn72ykDxWgPTpH1WK217T7iUnqo4AzFRvHBM4GAOfEigLPbdLmmO6ory7zsFGYWHFjgcSPE1JBV9uNT/g7aG3vJFYwyQBWIGTjto2B3lT1bEeHmagk49qdpIdW1bSo7TedIZQxYqUz245HwGAPZSEnJHfQHptzpR1bXvcaydWsFuN5t3f3fjt2cjOesjXn3eVAQW2/R0+kRRXcdx1xWZOHVbm6Rl0bO+c9pQMeYpuGcl02muVl13RZF4q8TOp8mVyPsNAUvp30XqL4zKMJdR7xxy30wrj6Orb1k0BcOmmxkSKwv4hlrV13vAZKMhbyDoF/fowj7tH0uWMthKsayGeaJo+rKEbhdSpLSEbpAz8Ukny7gwVS6vGg2XijIINzcEKORKh2kyPEHcA880BLnoLO5ve7O3u53eo78ct7rPHhnFMDJG6ZqfWbK3cR5wTIuDzw88Mg+12HsoOJP7YaKZ9nLGZQestbeCUEc93q1EnHwAIf9wVIRideST+y69HkUAoBQHxhkYPEGgTwVHXNgrKQM6o0Tc/eiFH1SCo9gFVp21N7d3Q29tpi5g1FvWXPb57H5mdyaFGJdzefHjkZ+7VP2Szg6FXk3DWwvP6l90HYCzCrI4eUnjiRhuj91QAfbmrdO2gtr2miutM3LbjFqPRbfF58sFzijCgKoCqBgADAA8gKtJYNLKTk8vecGsaFb3IxPEr44BuTD1OMMPprxOnGfxIsW93Wt3mnJr08NxVbvo0tM9mSdQe4MpH9ZCftqu7SHM2tPTtxjbGL7n8miS0vYCyiIYo0rDl1p3h9UAKfaK9wtqcefUrV9MXVRYT1Vy2ee/wAy0gYqwao+0AoBQCgPjKCCCMg8waBPG1FW/wBXmn/mW/4sn+eq/wClpdnqbX+tXn+S/wDGP0Po6PdO/Mt/xpf89T+mpdnqR/Wrz/P/ANY/Q9rXYaxjdXSFgyEMp66XgRxHN6lW9NPKXqeJ6Wu5xcZS2PY/dj9Cx1mNcR+qaLBcGFpow5gkEsRyRuuvENwIz7eFASFARM2zVq12l60eblF3Vk33GBhhjcDbp4O3Md9ANo9m7W+jWO6i6xFbfUbzIQcEc0YHkTwzigI3Vej7TrjquugZ+qjWJPfphhFzujsyDPM8Tk+dActv0W6UjK62xDKwZT18xwQcg4MmOYoCc2j2btr6MR3MYdQcqclWU+KspBH499AcOy+w1jYMz28REjDBd2Z2x4AseA8cYzwzyoDtsNmbWG5luo48TzAiRy7tkEgkYZio9EcgOQoDo1zRoLuFoLhN+JiCV3mXipBHaUgjiO40Bwx7IWayW0giO/aJ1cB6yQ7i4IxgthuBx2s0B7bSbM2t8ipdRdYqNvKN5kIOCOaMDyPLOKAkZrVHQxuqsjLusrDeUgjBBB5jHjQFPg6KdKWXrPc5PHIRpHaP6hbBHkcjyoCe1vZe0uzCbiLf6g5iAd1Cns/FRgD6I4EH7TQExQFZTYLTxHcRCDEdyytMvWy4Yo2+pHb7OG49nH0UBNQ6ZEkAtgg6lYxEEJJG4F3d0knJ4cOJzQFV/wBU+kfzU/8AyJ/+7QH/2Q=="/>
          <p:cNvSpPr>
            <a:spLocks noChangeAspect="1" noChangeArrowheads="1"/>
          </p:cNvSpPr>
          <p:nvPr/>
        </p:nvSpPr>
        <p:spPr bwMode="auto">
          <a:xfrm>
            <a:off x="460406" y="160343"/>
            <a:ext cx="304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222" tIns="42606" rIns="85222" bIns="4260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://news.jasaraharja-putera.co.id/wp-content/uploads/2013/05/OJK_Logo.png"/>
          <p:cNvSpPr>
            <a:spLocks noChangeAspect="1" noChangeArrowheads="1"/>
          </p:cNvSpPr>
          <p:nvPr/>
        </p:nvSpPr>
        <p:spPr bwMode="auto">
          <a:xfrm>
            <a:off x="612809" y="312744"/>
            <a:ext cx="3047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222" tIns="42606" rIns="85222" bIns="4260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2" y="6042577"/>
            <a:ext cx="1136850" cy="55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88" y="6015040"/>
            <a:ext cx="807387" cy="7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6264244"/>
            <a:ext cx="942153" cy="3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73" y="6102776"/>
            <a:ext cx="685620" cy="53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 Diagonal Corner Rectangle 25"/>
          <p:cNvSpPr/>
          <p:nvPr/>
        </p:nvSpPr>
        <p:spPr bwMode="auto">
          <a:xfrm>
            <a:off x="201402" y="5496938"/>
            <a:ext cx="1311982" cy="31609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5149" tIns="42574" rIns="85149" bIns="42574" anchor="ctr"/>
          <a:lstStyle/>
          <a:p>
            <a:pPr algn="ctr" defTabSz="851444">
              <a:defRPr/>
            </a:pPr>
            <a:r>
              <a:rPr lang="en-US" sz="900" b="1" dirty="0">
                <a:solidFill>
                  <a:prstClr val="white"/>
                </a:solidFill>
              </a:rPr>
              <a:t>www.ptba.co.id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9883" y="5877922"/>
            <a:ext cx="4309717" cy="224479"/>
          </a:xfrm>
          <a:prstGeom prst="rect">
            <a:avLst/>
          </a:prstGeom>
        </p:spPr>
        <p:txBody>
          <a:bodyPr wrap="square" lIns="85153" tIns="42574" rIns="85153" bIns="42574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Reuters: PTBA.JK       Bloomberg: PTBA IJ        Exchange: JKT       Ticker: PTBA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5728026" y="763824"/>
            <a:ext cx="3977124" cy="455376"/>
          </a:xfrm>
          <a:prstGeom prst="rect">
            <a:avLst/>
          </a:prstGeom>
          <a:noFill/>
        </p:spPr>
        <p:txBody>
          <a:bodyPr wrap="none" lIns="85222" tIns="42606" rIns="85222" bIns="42606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504422" indent="-4758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1010432" indent="-9676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516439" indent="-14593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2022449" indent="-1951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4177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1011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197847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4682" algn="l" defTabSz="913671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en-US" sz="2400" b="1" dirty="0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PT Bukit </a:t>
            </a:r>
            <a:r>
              <a:rPr lang="en-US" sz="2400" b="1" dirty="0" err="1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Asam</a:t>
            </a:r>
            <a:r>
              <a:rPr lang="en-US" sz="2400" b="1" dirty="0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Persero</a:t>
            </a:r>
            <a:r>
              <a:rPr lang="en-US" sz="2400" b="1" dirty="0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Segoe UI Symbol" pitchFamily="34" charset="0"/>
                <a:ea typeface="Segoe UI Symbol" pitchFamily="34" charset="0"/>
              </a:rPr>
              <a:t>Tbk</a:t>
            </a:r>
            <a:endParaRPr lang="en-US" sz="2400" b="1" dirty="0">
              <a:solidFill>
                <a:schemeClr val="tx2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1200"/>
            <a:ext cx="9906000" cy="2752804"/>
          </a:xfrm>
          <a:prstGeom prst="rect">
            <a:avLst/>
          </a:prstGeom>
          <a:effectLst>
            <a:reflection stA="45000" endPos="6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3708" y="1981200"/>
            <a:ext cx="3287928" cy="2752804"/>
          </a:xfrm>
          <a:prstGeom prst="rect">
            <a:avLst/>
          </a:prstGeom>
          <a:effectLst>
            <a:reflection stA="22000" endPos="55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4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699" y="1066800"/>
            <a:ext cx="94150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434" tIns="48218" rIns="96434" bIns="48218" anchor="ctr"/>
          <a:lstStyle/>
          <a:p>
            <a:pPr algn="ctr"/>
            <a:r>
              <a:rPr lang="id-ID" sz="2700" dirty="0">
                <a:latin typeface="Arial Rounded MT Bold" pitchFamily="34" charset="0"/>
              </a:rPr>
              <a:t>PEMBUATAN MINYAK KAYU PUTIH DARI TANAMAN REVEGETASI LAHAN TIMBUNAN </a:t>
            </a:r>
            <a:endParaRPr lang="en-US" sz="2700" dirty="0">
              <a:latin typeface="Arial Rounded MT Bold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1143001"/>
            <a:ext cx="97409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9" descr="Logo B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84" y="8273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3783" y="6096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960" y="79547"/>
            <a:ext cx="821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/>
                </a:solidFill>
                <a:latin typeface="Arial" pitchFamily="34" charset="0"/>
              </a:rPr>
              <a:t>Pembuatan Minyak Kayu Putih </a:t>
            </a:r>
            <a:endParaRPr lang="en-US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851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Punched Tape 23"/>
          <p:cNvSpPr/>
          <p:nvPr/>
        </p:nvSpPr>
        <p:spPr>
          <a:xfrm>
            <a:off x="0" y="4487198"/>
            <a:ext cx="9898010" cy="2294603"/>
          </a:xfrm>
          <a:prstGeom prst="flowChartPunchedTap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unched Tape 24"/>
          <p:cNvSpPr/>
          <p:nvPr/>
        </p:nvSpPr>
        <p:spPr>
          <a:xfrm>
            <a:off x="4945010" y="1204452"/>
            <a:ext cx="4953000" cy="2529348"/>
          </a:xfrm>
          <a:prstGeom prst="flowChartPunchedTape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198119" y="4038600"/>
            <a:ext cx="6158231" cy="2667000"/>
          </a:xfrm>
          <a:prstGeom prst="wedgeRoundRectCallout">
            <a:avLst>
              <a:gd name="adj1" fmla="val -21378"/>
              <a:gd name="adj2" fmla="val -75261"/>
              <a:gd name="adj3" fmla="val 16667"/>
            </a:avLst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7650" y="2286000"/>
            <a:ext cx="2774746" cy="1524000"/>
          </a:xfrm>
          <a:prstGeom prst="roundRect">
            <a:avLst/>
          </a:prstGeom>
          <a:solidFill>
            <a:srgbClr val="3FDA2A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id-ID" sz="1600" dirty="0" smtClean="0">
                <a:solidFill>
                  <a:schemeClr val="tx1"/>
                </a:solidFill>
              </a:rPr>
              <a:t>Melakukan sinergi dengan perkebunan Kelapa sawit yang dikelolanya (</a:t>
            </a:r>
            <a:r>
              <a:rPr lang="id-ID" sz="1600" u="sng" dirty="0" smtClean="0">
                <a:solidFill>
                  <a:schemeClr val="tx1"/>
                </a:solidFill>
              </a:rPr>
              <a:t>+</a:t>
            </a:r>
            <a:r>
              <a:rPr lang="id-ID" sz="1600" dirty="0" smtClean="0">
                <a:solidFill>
                  <a:schemeClr val="tx1"/>
                </a:solidFill>
              </a:rPr>
              <a:t> 8.500 Ha) dalam penyediaan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60971" y="2133600"/>
            <a:ext cx="2806700" cy="1752600"/>
          </a:xfrm>
          <a:prstGeom prst="wedgeRoundRectCallout">
            <a:avLst>
              <a:gd name="adj1" fmla="val -135254"/>
              <a:gd name="adj2" fmla="val -75138"/>
              <a:gd name="adj3" fmla="val 16667"/>
            </a:avLst>
          </a:prstGeom>
          <a:solidFill>
            <a:schemeClr val="accent3">
              <a:lumMod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98120" y="990600"/>
            <a:ext cx="2806700" cy="1752600"/>
          </a:xfrm>
          <a:prstGeom prst="wedgeRoundRectCallout">
            <a:avLst>
              <a:gd name="adj1" fmla="val 140838"/>
              <a:gd name="adj2" fmla="val -11182"/>
              <a:gd name="adj3" fmla="val 16667"/>
            </a:avLst>
          </a:prstGeom>
          <a:solidFill>
            <a:srgbClr val="1FB73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9521" y="1143000"/>
            <a:ext cx="2559050" cy="14478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879" y="4114800"/>
            <a:ext cx="5918303" cy="2514600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lvl="1" indent="-58738" algn="just"/>
            <a:r>
              <a:rPr lang="en-US" sz="1400" dirty="0" smtClean="0"/>
              <a:t>-</a:t>
            </a:r>
            <a:r>
              <a:rPr lang="id-ID" sz="1600" dirty="0" smtClean="0">
                <a:solidFill>
                  <a:schemeClr val="tx1"/>
                </a:solidFill>
              </a:rPr>
              <a:t>Energi terbarukan, memasok bahan baku palm oil sbg pencampur BBM Solar ke Pertamina menjadi  Bio Solar.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operasional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penambangan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8738" lvl="1" indent="-58738" algn="just"/>
            <a:r>
              <a:rPr lang="en-US" sz="1600" dirty="0" smtClean="0">
                <a:solidFill>
                  <a:schemeClr val="tx1"/>
                </a:solidFill>
              </a:rPr>
              <a:t>-</a:t>
            </a:r>
            <a:r>
              <a:rPr lang="id-ID" sz="1600" dirty="0" smtClean="0">
                <a:solidFill>
                  <a:schemeClr val="tx1"/>
                </a:solidFill>
              </a:rPr>
              <a:t>Memanfaatkan limbah perkebunan untuk kompos di lahan reklamasi,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id-ID" sz="1600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id-ID" sz="1600" dirty="0" smtClean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a</a:t>
            </a:r>
            <a:r>
              <a:rPr lang="id-ID" sz="1600" dirty="0" smtClean="0">
                <a:solidFill>
                  <a:schemeClr val="tx1"/>
                </a:solidFill>
              </a:rPr>
              <a:t>k ada pembakaran limbah perkebunan dan pencemaran udara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58738" lvl="1" indent="-58738" algn="just"/>
            <a:r>
              <a:rPr lang="en-US" sz="1600" dirty="0" smtClean="0">
                <a:solidFill>
                  <a:schemeClr val="tx1"/>
                </a:solidFill>
              </a:rPr>
              <a:t>-</a:t>
            </a:r>
            <a:r>
              <a:rPr lang="id-ID" sz="1600" dirty="0" smtClean="0">
                <a:solidFill>
                  <a:schemeClr val="tx1"/>
                </a:solidFill>
              </a:rPr>
              <a:t>Penanaman area/zone perkebunan dalam Tahura untuk mendukung perkebunan kelapa sawit secara berkelanjutan.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8738" lvl="1" indent="-58738" algn="just"/>
            <a:r>
              <a:rPr lang="en-US" sz="1600" dirty="0" smtClean="0">
                <a:solidFill>
                  <a:schemeClr val="tx1"/>
                </a:solidFill>
              </a:rPr>
              <a:t>-</a:t>
            </a:r>
            <a:r>
              <a:rPr lang="id-ID" sz="1600" dirty="0" smtClean="0">
                <a:solidFill>
                  <a:schemeClr val="tx1"/>
                </a:solidFill>
              </a:rPr>
              <a:t>Pengembangan PLTU bahan bakar limbah cangkang sawit kapasitas 1,5 MW untuk mendukung operasional pabrik</a:t>
            </a:r>
            <a:r>
              <a:rPr lang="id-ID" sz="14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60971" y="3276600"/>
            <a:ext cx="2806700" cy="2438400"/>
          </a:xfrm>
          <a:prstGeom prst="roundRect">
            <a:avLst/>
          </a:prstGeom>
          <a:solidFill>
            <a:srgbClr val="708B3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id-ID" sz="1600" dirty="0" smtClean="0"/>
              <a:t>Pengembangan PLTU Mulut tambang</a:t>
            </a:r>
            <a:r>
              <a:rPr lang="en-US" sz="1600" dirty="0" smtClean="0"/>
              <a:t> 3x10 mw</a:t>
            </a:r>
            <a:r>
              <a:rPr lang="id-ID" sz="1600" dirty="0" smtClean="0"/>
              <a:t> untuk memenuhi seluruh kebutuhan energi listriknya dengan bahan baku limbah batubara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984796" y="2286000"/>
            <a:ext cx="2559050" cy="1447800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32481" y="1066800"/>
            <a:ext cx="2806700" cy="25908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  <a:latin typeface="Century Gothic" pitchFamily="34" charset="0"/>
              </a:rPr>
              <a:t>Penyelaras Energi Terbarukan</a:t>
            </a:r>
            <a:endParaRPr lang="en-US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Dan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Ramah </a:t>
            </a:r>
            <a:r>
              <a:rPr lang="en-US" b="1" dirty="0" err="1" smtClean="0">
                <a:solidFill>
                  <a:schemeClr val="bg1"/>
                </a:solidFill>
                <a:latin typeface="Century Gothic" pitchFamily="34" charset="0"/>
              </a:rPr>
              <a:t>Lingkungan</a:t>
            </a:r>
            <a:r>
              <a:rPr lang="id-ID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8" name="Picture 129" descr="Logo B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84" y="8273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3783" y="6096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60" y="79547"/>
            <a:ext cx="821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Innovasi Bisnis Memerlukan Tenaga Profesional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2950" y="688975"/>
            <a:ext cx="9163050" cy="330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id-ID" sz="2000" b="1" dirty="0" smtClean="0">
                <a:solidFill>
                  <a:srgbClr val="008000"/>
                </a:solidFill>
                <a:latin typeface="Gill Sans MT" pitchFamily="34" charset="0"/>
              </a:rPr>
              <a:t>REKLAMASI BERBASIS TAHURA</a:t>
            </a:r>
            <a:r>
              <a:rPr lang="en-US" sz="2000" b="1" dirty="0" smtClean="0">
                <a:solidFill>
                  <a:srgbClr val="008000"/>
                </a:solidFill>
                <a:latin typeface="Gill Sans MT" pitchFamily="34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Gill Sans MT" pitchFamily="34" charset="0"/>
              </a:rPr>
              <a:t>(</a:t>
            </a:r>
            <a:r>
              <a:rPr lang="en-US" sz="1600" b="1" dirty="0" err="1" smtClean="0">
                <a:solidFill>
                  <a:srgbClr val="008000"/>
                </a:solidFill>
                <a:latin typeface="Gill Sans MT" pitchFamily="34" charset="0"/>
              </a:rPr>
              <a:t>Perda</a:t>
            </a:r>
            <a:r>
              <a:rPr lang="en-US" sz="1600" b="1" dirty="0" smtClean="0">
                <a:solidFill>
                  <a:srgbClr val="008000"/>
                </a:solidFill>
                <a:latin typeface="Gill Sans MT" pitchFamily="34" charset="0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Gill Sans MT" pitchFamily="34" charset="0"/>
              </a:rPr>
              <a:t>Kab</a:t>
            </a:r>
            <a:r>
              <a:rPr lang="en-US" sz="1600" b="1" dirty="0" smtClean="0">
                <a:solidFill>
                  <a:srgbClr val="008000"/>
                </a:solidFill>
                <a:latin typeface="Gill Sans MT" pitchFamily="34" charset="0"/>
              </a:rPr>
              <a:t>. ME No 4 Th. 2004)</a:t>
            </a:r>
            <a:endParaRPr lang="id-ID" sz="2000" b="1" dirty="0">
              <a:solidFill>
                <a:srgbClr val="008000"/>
              </a:solidFill>
              <a:latin typeface="Gill Sans MT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95302" y="1073150"/>
          <a:ext cx="9372600" cy="558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  <a:gridCol w="3124200"/>
              </a:tblGrid>
              <a:tr h="558165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9064" marR="99064" marT="45719" marB="4571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9064" marR="99064" marT="45719" marB="4571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9064" marR="99064" marT="45719" marB="4571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709" name="Picture 2" descr="F:\TAH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5762" r="7671" b="4346"/>
          <a:stretch>
            <a:fillRect/>
          </a:stretch>
        </p:blipFill>
        <p:spPr bwMode="auto">
          <a:xfrm>
            <a:off x="6745288" y="1636715"/>
            <a:ext cx="27654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5" descr="S2020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7" y="4849817"/>
            <a:ext cx="2251075" cy="123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"/>
          <p:cNvSpPr>
            <a:spLocks noGrp="1"/>
          </p:cNvSpPr>
          <p:nvPr>
            <p:ph sz="half" idx="1"/>
          </p:nvPr>
        </p:nvSpPr>
        <p:spPr>
          <a:xfrm>
            <a:off x="477838" y="1425575"/>
            <a:ext cx="3236912" cy="51435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Arial" pitchFamily="34" charset="0"/>
              <a:buNone/>
              <a:defRPr/>
            </a:pPr>
            <a:r>
              <a:rPr lang="id-ID" sz="1400" b="1" dirty="0" smtClean="0">
                <a:latin typeface="Gill Sans MT" pitchFamily="34" charset="0"/>
                <a:cs typeface="Arial" pitchFamily="34" charset="0"/>
              </a:rPr>
              <a:t>Pembagian Blok Kawasan</a:t>
            </a:r>
          </a:p>
          <a:p>
            <a:pPr marL="265113" lvl="1" indent="-265113">
              <a:buSzPct val="100000"/>
              <a:buFont typeface="+mj-lt"/>
              <a:buAutoNum type="alphaUcPeriod"/>
              <a:defRPr/>
            </a:pPr>
            <a:r>
              <a:rPr lang="id-ID" sz="1400" dirty="0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Blok Perlindungan (826 ha)</a:t>
            </a:r>
          </a:p>
          <a:p>
            <a:pPr marL="457200" lvl="2" indent="-192088">
              <a:buSzPct val="10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Buffer Zone</a:t>
            </a:r>
            <a:endParaRPr lang="id-ID" sz="1400" dirty="0" smtClean="0">
              <a:solidFill>
                <a:srgbClr val="00CC00"/>
              </a:solidFill>
              <a:latin typeface="Gill Sans MT" pitchFamily="34" charset="0"/>
              <a:cs typeface="Arial" pitchFamily="34" charset="0"/>
            </a:endParaRPr>
          </a:p>
          <a:p>
            <a:pPr marL="457200" lvl="2" indent="-192088">
              <a:buSzPct val="10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Bank  </a:t>
            </a:r>
            <a:r>
              <a:rPr lang="en-US" sz="1400" dirty="0" err="1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Benih</a:t>
            </a:r>
            <a:r>
              <a:rPr lang="en-US" sz="1400" dirty="0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 (Plasma </a:t>
            </a:r>
            <a:r>
              <a:rPr lang="en-US" sz="1400" dirty="0" err="1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Nutfah</a:t>
            </a:r>
            <a:r>
              <a:rPr lang="en-US" sz="1400" dirty="0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Insitu</a:t>
            </a:r>
            <a:r>
              <a:rPr lang="en-US" sz="1400" dirty="0" smtClean="0">
                <a:solidFill>
                  <a:srgbClr val="00CC00"/>
                </a:solidFill>
                <a:latin typeface="Gill Sans MT" pitchFamily="34" charset="0"/>
                <a:cs typeface="Arial" pitchFamily="34" charset="0"/>
              </a:rPr>
              <a:t>)</a:t>
            </a:r>
          </a:p>
          <a:p>
            <a:pPr marL="457200" lvl="2" indent="-192088">
              <a:buSzPct val="100000"/>
              <a:buFont typeface="Arial" pitchFamily="34" charset="0"/>
              <a:buNone/>
              <a:defRPr/>
            </a:pPr>
            <a:endParaRPr lang="id-ID" sz="900" dirty="0" smtClean="0">
              <a:solidFill>
                <a:srgbClr val="00CC00"/>
              </a:solidFill>
              <a:latin typeface="Gill Sans MT" pitchFamily="34" charset="0"/>
              <a:cs typeface="Arial" pitchFamily="34" charset="0"/>
            </a:endParaRPr>
          </a:p>
          <a:p>
            <a:pPr marL="265113" lvl="1" indent="-265113">
              <a:buSzPct val="100000"/>
              <a:buFont typeface="+mj-lt"/>
              <a:buAutoNum type="alphaUcPeriod"/>
              <a:defRPr/>
            </a:pPr>
            <a:r>
              <a:rPr lang="en-US" sz="1400" b="1" dirty="0" smtClean="0">
                <a:latin typeface="Gill Sans MT" pitchFamily="34" charset="0"/>
                <a:cs typeface="Arial" pitchFamily="34" charset="0"/>
              </a:rPr>
              <a:t>Blok </a:t>
            </a:r>
            <a:r>
              <a:rPr lang="en-US" sz="1400" b="1" dirty="0" err="1" smtClean="0">
                <a:latin typeface="Gill Sans MT" pitchFamily="34" charset="0"/>
                <a:cs typeface="Arial" pitchFamily="34" charset="0"/>
              </a:rPr>
              <a:t>Budidaya</a:t>
            </a:r>
            <a:endParaRPr lang="en-US" sz="1400" b="1" dirty="0" smtClean="0">
              <a:latin typeface="Gill Sans MT" pitchFamily="34" charset="0"/>
              <a:cs typeface="Arial" pitchFamily="34" charset="0"/>
            </a:endParaRPr>
          </a:p>
          <a:p>
            <a:pPr marL="528638" lvl="2" indent="-263525">
              <a:buSzPct val="100000"/>
              <a:buFont typeface="+mj-lt"/>
              <a:buAutoNum type="arabicPeriod"/>
              <a:defRPr/>
            </a:pPr>
            <a:r>
              <a:rPr lang="id-ID" sz="1400" dirty="0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Blok Koleksi Tanaman (2.670 ha)</a:t>
            </a: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Budidaya</a:t>
            </a:r>
            <a:r>
              <a:rPr lang="en-US" sz="1400" dirty="0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Tanaman</a:t>
            </a:r>
            <a:r>
              <a:rPr lang="en-US" sz="1400" dirty="0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Hutan</a:t>
            </a:r>
            <a:endParaRPr lang="id-ID" sz="1400" dirty="0" smtClean="0">
              <a:solidFill>
                <a:srgbClr val="0033CC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Kebun</a:t>
            </a:r>
            <a:r>
              <a:rPr lang="en-US" sz="1400" dirty="0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Buah</a:t>
            </a:r>
            <a:endParaRPr lang="en-US" sz="1400" dirty="0" smtClean="0">
              <a:solidFill>
                <a:srgbClr val="0033CC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Agroforestry</a:t>
            </a:r>
            <a:endParaRPr lang="en-US" sz="1400" dirty="0" smtClean="0">
              <a:solidFill>
                <a:srgbClr val="0033CC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Hutan</a:t>
            </a:r>
            <a:r>
              <a:rPr lang="en-US" sz="1400" dirty="0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 Kota</a:t>
            </a: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Hutan</a:t>
            </a:r>
            <a:r>
              <a:rPr lang="en-US" sz="1400" dirty="0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Gill Sans MT" pitchFamily="34" charset="0"/>
                <a:cs typeface="Arial" pitchFamily="34" charset="0"/>
              </a:rPr>
              <a:t>Pendidikan</a:t>
            </a:r>
            <a:endParaRPr lang="en-US" sz="1400" dirty="0" smtClean="0">
              <a:solidFill>
                <a:srgbClr val="0033CC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Arial" pitchFamily="34" charset="0"/>
              <a:buNone/>
              <a:defRPr/>
            </a:pPr>
            <a:endParaRPr lang="id-ID" sz="900" dirty="0" smtClean="0">
              <a:solidFill>
                <a:srgbClr val="0033CC"/>
              </a:solidFill>
              <a:latin typeface="Gill Sans MT" pitchFamily="34" charset="0"/>
              <a:cs typeface="Arial" pitchFamily="34" charset="0"/>
            </a:endParaRPr>
          </a:p>
          <a:p>
            <a:pPr marL="528638" lvl="2" indent="-263525">
              <a:buSzPct val="100000"/>
              <a:buFont typeface="+mj-lt"/>
              <a:buAutoNum type="arabicPeriod"/>
              <a:defRPr/>
            </a:pPr>
            <a:r>
              <a:rPr lang="id-ID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Blok Pemanfaatan (2.143 ha)</a:t>
            </a: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 </a:t>
            </a:r>
            <a:endParaRPr lang="id-ID" sz="1400" dirty="0" smtClean="0">
              <a:solidFill>
                <a:srgbClr val="FF0000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Wisata</a:t>
            </a: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 Air</a:t>
            </a: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Pemukiman</a:t>
            </a: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Sarana</a:t>
            </a: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Olahraga</a:t>
            </a:r>
            <a:endParaRPr lang="en-US" sz="1400" dirty="0" smtClean="0">
              <a:solidFill>
                <a:srgbClr val="FF0000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Bumi</a:t>
            </a: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Perkemahan</a:t>
            </a:r>
            <a:endParaRPr lang="en-US" sz="1400" dirty="0" smtClean="0">
              <a:solidFill>
                <a:srgbClr val="FF0000"/>
              </a:solidFill>
              <a:latin typeface="Gill Sans MT" pitchFamily="34" charset="0"/>
              <a:cs typeface="Arial" pitchFamily="34" charset="0"/>
            </a:endParaRPr>
          </a:p>
          <a:p>
            <a:pPr marL="722313" lvl="3" indent="-193675"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Banko</a:t>
            </a:r>
            <a:r>
              <a:rPr lang="en-US" sz="1400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 Barat  Memorial Park</a:t>
            </a:r>
          </a:p>
        </p:txBody>
      </p:sp>
      <p:pic>
        <p:nvPicPr>
          <p:cNvPr id="297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7" y="2749550"/>
            <a:ext cx="18446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841750"/>
            <a:ext cx="21669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012950"/>
            <a:ext cx="18256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1082679"/>
            <a:ext cx="1974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895" y="789667"/>
            <a:ext cx="1538694" cy="492906"/>
          </a:xfrm>
          <a:prstGeom prst="ellipse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prstClr val="black"/>
                </a:solidFill>
              </a:rPr>
              <a:t>Perlindungan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Lingkungan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128670" y="3793355"/>
            <a:ext cx="82550" cy="677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201027" y="3614742"/>
            <a:ext cx="136525" cy="149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3" name="Picture 129" descr="Logo B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23813" y="6096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5" name="TextBox 23"/>
          <p:cNvSpPr txBox="1">
            <a:spLocks noChangeArrowheads="1"/>
          </p:cNvSpPr>
          <p:nvPr/>
        </p:nvSpPr>
        <p:spPr bwMode="auto">
          <a:xfrm>
            <a:off x="114301" y="82552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rgbClr val="1F497D"/>
                </a:solidFill>
                <a:latin typeface="Arial" pitchFamily="34" charset="0"/>
              </a:rPr>
              <a:t>PTBA dan Komitmen </a:t>
            </a:r>
            <a:r>
              <a:rPr lang="id-ID" sz="2400" b="1" dirty="0" smtClean="0">
                <a:solidFill>
                  <a:srgbClr val="1F497D"/>
                </a:solidFill>
                <a:latin typeface="Arial" pitchFamily="34" charset="0"/>
              </a:rPr>
              <a:t>Paska Tambang</a:t>
            </a:r>
            <a:endParaRPr lang="en-US" sz="2400" b="1" dirty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48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6" name="Shape 137"/>
          <p:cNvCxnSpPr>
            <a:cxnSpLocks noChangeShapeType="1"/>
            <a:stCxn id="37909" idx="2"/>
          </p:cNvCxnSpPr>
          <p:nvPr/>
        </p:nvCxnSpPr>
        <p:spPr bwMode="auto">
          <a:xfrm rot="16200000" flipH="1">
            <a:off x="3057551" y="4867300"/>
            <a:ext cx="282577" cy="41275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00B050"/>
            </a:solidFill>
            <a:prstDash val="dashDot"/>
            <a:round/>
            <a:headEnd/>
            <a:tailEnd type="triangle" w="med" len="med"/>
          </a:ln>
        </p:spPr>
      </p:cxnSp>
      <p:cxnSp>
        <p:nvCxnSpPr>
          <p:cNvPr id="37897" name="Shape 170"/>
          <p:cNvCxnSpPr>
            <a:cxnSpLocks noChangeShapeType="1"/>
          </p:cNvCxnSpPr>
          <p:nvPr/>
        </p:nvCxnSpPr>
        <p:spPr bwMode="auto">
          <a:xfrm rot="5400000">
            <a:off x="7238233" y="4458518"/>
            <a:ext cx="860423" cy="477836"/>
          </a:xfrm>
          <a:prstGeom prst="bentConnector3">
            <a:avLst>
              <a:gd name="adj1" fmla="val 9882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8" name="Shape 132"/>
          <p:cNvCxnSpPr>
            <a:cxnSpLocks noChangeShapeType="1"/>
            <a:stCxn id="37907" idx="0"/>
            <a:endCxn id="37918" idx="6"/>
          </p:cNvCxnSpPr>
          <p:nvPr/>
        </p:nvCxnSpPr>
        <p:spPr bwMode="auto">
          <a:xfrm rot="16200000" flipV="1">
            <a:off x="7108429" y="2683320"/>
            <a:ext cx="876300" cy="122475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231776" y="4191000"/>
            <a:ext cx="3400425" cy="2133600"/>
            <a:chOff x="-1371600" y="2286000"/>
            <a:chExt cx="3138488" cy="2133600"/>
          </a:xfrm>
        </p:grpSpPr>
        <p:sp>
          <p:nvSpPr>
            <p:cNvPr id="37926" name="Text Box 69"/>
            <p:cNvSpPr txBox="1">
              <a:spLocks noChangeArrowheads="1"/>
            </p:cNvSpPr>
            <p:nvPr/>
          </p:nvSpPr>
          <p:spPr bwMode="auto">
            <a:xfrm>
              <a:off x="-419100" y="3186113"/>
              <a:ext cx="1790700" cy="54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Arial Narrow" pitchFamily="34" charset="0"/>
                  <a:ea typeface="Times New Roman" pitchFamily="18" charset="0"/>
                  <a:cs typeface="Tahoma" pitchFamily="34" charset="0"/>
                </a:rPr>
                <a:t>Hubungan Struktural / </a:t>
              </a:r>
              <a:endParaRPr lang="id-ID" sz="100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Arial Narrow" pitchFamily="34" charset="0"/>
                  <a:ea typeface="Times New Roman" pitchFamily="18" charset="0"/>
                  <a:cs typeface="Tahoma" pitchFamily="34" charset="0"/>
                </a:rPr>
                <a:t>Fasilitatif/Pendampingan</a:t>
              </a:r>
            </a:p>
          </p:txBody>
        </p:sp>
        <p:sp>
          <p:nvSpPr>
            <p:cNvPr id="37927" name="Line 62"/>
            <p:cNvSpPr>
              <a:spLocks noChangeShapeType="1"/>
            </p:cNvSpPr>
            <p:nvPr/>
          </p:nvSpPr>
          <p:spPr bwMode="auto">
            <a:xfrm>
              <a:off x="-1295400" y="2743200"/>
              <a:ext cx="88582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928" name="Line 63"/>
            <p:cNvSpPr>
              <a:spLocks noChangeShapeType="1"/>
            </p:cNvSpPr>
            <p:nvPr/>
          </p:nvSpPr>
          <p:spPr bwMode="auto">
            <a:xfrm>
              <a:off x="-1243012" y="3028950"/>
              <a:ext cx="76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929" name="Line 64"/>
            <p:cNvSpPr>
              <a:spLocks noChangeShapeType="1"/>
            </p:cNvSpPr>
            <p:nvPr/>
          </p:nvSpPr>
          <p:spPr bwMode="auto">
            <a:xfrm>
              <a:off x="-1247775" y="3429000"/>
              <a:ext cx="838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>
              <a:off x="-1247056" y="3873500"/>
              <a:ext cx="838102" cy="0"/>
            </a:xfrm>
            <a:prstGeom prst="line">
              <a:avLst/>
            </a:prstGeom>
            <a:noFill/>
            <a:ln w="15875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0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7931" name="Line 66"/>
            <p:cNvSpPr>
              <a:spLocks noChangeShapeType="1"/>
            </p:cNvSpPr>
            <p:nvPr/>
          </p:nvSpPr>
          <p:spPr bwMode="auto">
            <a:xfrm>
              <a:off x="-1295400" y="4251325"/>
              <a:ext cx="914400" cy="0"/>
            </a:xfrm>
            <a:prstGeom prst="line">
              <a:avLst/>
            </a:prstGeom>
            <a:noFill/>
            <a:ln w="15875">
              <a:solidFill>
                <a:srgbClr val="00B05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932" name="Text Box 67"/>
            <p:cNvSpPr txBox="1">
              <a:spLocks noChangeArrowheads="1"/>
            </p:cNvSpPr>
            <p:nvPr/>
          </p:nvSpPr>
          <p:spPr bwMode="auto">
            <a:xfrm>
              <a:off x="-404812" y="2566988"/>
              <a:ext cx="16002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Hubungan Kemitraan</a:t>
              </a:r>
            </a:p>
          </p:txBody>
        </p:sp>
        <p:sp>
          <p:nvSpPr>
            <p:cNvPr id="37933" name="Text Box 68"/>
            <p:cNvSpPr txBox="1">
              <a:spLocks noChangeArrowheads="1"/>
            </p:cNvSpPr>
            <p:nvPr/>
          </p:nvSpPr>
          <p:spPr bwMode="auto">
            <a:xfrm>
              <a:off x="-409575" y="2825750"/>
              <a:ext cx="2171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Hubungan Kerja </a:t>
              </a:r>
              <a:endParaRPr lang="id-ID" sz="100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Administratif</a:t>
              </a:r>
            </a:p>
          </p:txBody>
        </p:sp>
        <p:sp>
          <p:nvSpPr>
            <p:cNvPr id="37934" name="Text Box 70"/>
            <p:cNvSpPr txBox="1">
              <a:spLocks noChangeArrowheads="1"/>
            </p:cNvSpPr>
            <p:nvPr/>
          </p:nvSpPr>
          <p:spPr bwMode="auto">
            <a:xfrm>
              <a:off x="-404812" y="3657600"/>
              <a:ext cx="2171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Hubungan Koordinasi </a:t>
              </a:r>
              <a:endParaRPr lang="id-ID" sz="100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Dan konsultasi</a:t>
              </a:r>
            </a:p>
          </p:txBody>
        </p:sp>
        <p:sp>
          <p:nvSpPr>
            <p:cNvPr id="37935" name="Text Box 71"/>
            <p:cNvSpPr txBox="1">
              <a:spLocks noChangeArrowheads="1"/>
            </p:cNvSpPr>
            <p:nvPr/>
          </p:nvSpPr>
          <p:spPr bwMode="auto">
            <a:xfrm>
              <a:off x="-381000" y="4098925"/>
              <a:ext cx="1447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d-ID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M</a:t>
              </a:r>
              <a:r>
                <a:rPr lang="en-US" sz="100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onitoring</a:t>
              </a:r>
            </a:p>
          </p:txBody>
        </p:sp>
        <p:sp>
          <p:nvSpPr>
            <p:cNvPr id="37936" name="Text Box 72"/>
            <p:cNvSpPr txBox="1">
              <a:spLocks noChangeArrowheads="1"/>
            </p:cNvSpPr>
            <p:nvPr/>
          </p:nvSpPr>
          <p:spPr bwMode="auto">
            <a:xfrm>
              <a:off x="-1371600" y="2286000"/>
              <a:ext cx="21717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u="sng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ahoma" pitchFamily="34" charset="0"/>
                </a:rPr>
                <a:t>Keterangan :</a:t>
              </a:r>
              <a:endParaRPr lang="en-US" sz="120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37901" name="Text Box 3"/>
          <p:cNvSpPr>
            <a:spLocks noChangeArrowheads="1"/>
          </p:cNvSpPr>
          <p:nvPr/>
        </p:nvSpPr>
        <p:spPr bwMode="auto">
          <a:xfrm>
            <a:off x="4622800" y="1524002"/>
            <a:ext cx="2311400" cy="631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sz="28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PTBA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d-ID" sz="10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Manj. Perusahaan </a:t>
            </a:r>
            <a:endParaRPr lang="en-US" sz="1000" b="1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902" name="Text Box 5"/>
          <p:cNvSpPr>
            <a:spLocks noChangeArrowheads="1"/>
          </p:cNvSpPr>
          <p:nvPr/>
        </p:nvSpPr>
        <p:spPr bwMode="auto">
          <a:xfrm>
            <a:off x="2435225" y="1574804"/>
            <a:ext cx="1485900" cy="52387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id-ID" sz="18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emerintah</a:t>
            </a:r>
          </a:p>
        </p:txBody>
      </p:sp>
      <p:sp>
        <p:nvSpPr>
          <p:cNvPr id="37903" name="Text Box 8"/>
          <p:cNvSpPr>
            <a:spLocks noChangeArrowheads="1"/>
          </p:cNvSpPr>
          <p:nvPr/>
        </p:nvSpPr>
        <p:spPr bwMode="auto">
          <a:xfrm>
            <a:off x="4540250" y="4219624"/>
            <a:ext cx="2476500" cy="5810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POSDAYA</a:t>
            </a:r>
          </a:p>
        </p:txBody>
      </p:sp>
      <p:sp>
        <p:nvSpPr>
          <p:cNvPr id="37904" name="Text Box 77"/>
          <p:cNvSpPr>
            <a:spLocks noChangeArrowheads="1"/>
          </p:cNvSpPr>
          <p:nvPr/>
        </p:nvSpPr>
        <p:spPr bwMode="auto">
          <a:xfrm>
            <a:off x="8843964" y="2428879"/>
            <a:ext cx="401637" cy="25304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LSM</a:t>
            </a:r>
            <a:endParaRPr lang="id-ID" b="1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/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ORMAS</a:t>
            </a:r>
            <a:endParaRPr lang="en-US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7905" name="Text Box 82"/>
          <p:cNvSpPr>
            <a:spLocks noChangeArrowheads="1"/>
          </p:cNvSpPr>
          <p:nvPr/>
        </p:nvSpPr>
        <p:spPr bwMode="auto">
          <a:xfrm>
            <a:off x="2724150" y="5029200"/>
            <a:ext cx="4727576" cy="4572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sz="2400" b="1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KELOMPOK MASYARAKAT</a:t>
            </a:r>
            <a:r>
              <a:rPr lang="en-US" sz="240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US" sz="24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7906" name="Text Box 5"/>
          <p:cNvSpPr>
            <a:spLocks noChangeArrowheads="1"/>
          </p:cNvSpPr>
          <p:nvPr/>
        </p:nvSpPr>
        <p:spPr bwMode="auto">
          <a:xfrm>
            <a:off x="2311400" y="2438400"/>
            <a:ext cx="1733550" cy="838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Program peduli </a:t>
            </a: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sz="14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pemerintah</a:t>
            </a: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400" b="1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MUSRENBANG</a:t>
            </a:r>
          </a:p>
        </p:txBody>
      </p:sp>
      <p:sp>
        <p:nvSpPr>
          <p:cNvPr id="37907" name="Text Box 9"/>
          <p:cNvSpPr>
            <a:spLocks noChangeArrowheads="1"/>
          </p:cNvSpPr>
          <p:nvPr/>
        </p:nvSpPr>
        <p:spPr bwMode="auto">
          <a:xfrm>
            <a:off x="7594627" y="3733800"/>
            <a:ext cx="1128713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sz="14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CDO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909" name="Text Box 12"/>
          <p:cNvSpPr>
            <a:spLocks noChangeArrowheads="1"/>
          </p:cNvSpPr>
          <p:nvPr/>
        </p:nvSpPr>
        <p:spPr bwMode="auto">
          <a:xfrm>
            <a:off x="2559050" y="3733812"/>
            <a:ext cx="1238250" cy="101282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Kecamatan/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Lurah/ Desa</a:t>
            </a:r>
          </a:p>
        </p:txBody>
      </p:sp>
      <p:cxnSp>
        <p:nvCxnSpPr>
          <p:cNvPr id="37910" name="Straight Arrow Connector 134"/>
          <p:cNvCxnSpPr>
            <a:cxnSpLocks noChangeShapeType="1"/>
            <a:stCxn id="37909" idx="0"/>
            <a:endCxn id="37906" idx="2"/>
          </p:cNvCxnSpPr>
          <p:nvPr/>
        </p:nvCxnSpPr>
        <p:spPr bwMode="auto">
          <a:xfrm rot="5400000" flipH="1" flipV="1">
            <a:off x="2949575" y="3505134"/>
            <a:ext cx="457200" cy="17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1" name="Straight Arrow Connector 134"/>
          <p:cNvCxnSpPr>
            <a:cxnSpLocks noChangeShapeType="1"/>
            <a:stCxn id="37902" idx="2"/>
            <a:endCxn id="37906" idx="0"/>
          </p:cNvCxnSpPr>
          <p:nvPr/>
        </p:nvCxnSpPr>
        <p:spPr bwMode="auto">
          <a:xfrm rot="5400000">
            <a:off x="3009133" y="2267744"/>
            <a:ext cx="3397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" name="Straight Arrow Connector 138"/>
          <p:cNvCxnSpPr>
            <a:cxnSpLocks noChangeShapeType="1"/>
            <a:stCxn id="37901" idx="1"/>
            <a:endCxn id="37902" idx="3"/>
          </p:cNvCxnSpPr>
          <p:nvPr/>
        </p:nvCxnSpPr>
        <p:spPr bwMode="auto">
          <a:xfrm rot="10800000">
            <a:off x="3921125" y="1836743"/>
            <a:ext cx="701675" cy="3175"/>
          </a:xfrm>
          <a:prstGeom prst="straightConnector1">
            <a:avLst/>
          </a:prstGeom>
          <a:noFill/>
          <a:ln w="15875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</p:spPr>
      </p:cxnSp>
      <p:cxnSp>
        <p:nvCxnSpPr>
          <p:cNvPr id="37915" name="Shape 162"/>
          <p:cNvCxnSpPr>
            <a:cxnSpLocks noChangeShapeType="1"/>
            <a:stCxn id="37901" idx="3"/>
            <a:endCxn id="37904" idx="0"/>
          </p:cNvCxnSpPr>
          <p:nvPr/>
        </p:nvCxnSpPr>
        <p:spPr bwMode="auto">
          <a:xfrm>
            <a:off x="6934203" y="1839914"/>
            <a:ext cx="2110583" cy="588962"/>
          </a:xfrm>
          <a:prstGeom prst="bentConnector2">
            <a:avLst/>
          </a:prstGeom>
          <a:noFill/>
          <a:ln w="952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916" name="Shape 182"/>
          <p:cNvCxnSpPr>
            <a:cxnSpLocks noChangeShapeType="1"/>
            <a:stCxn id="37904" idx="2"/>
          </p:cNvCxnSpPr>
          <p:nvPr/>
        </p:nvCxnSpPr>
        <p:spPr bwMode="auto">
          <a:xfrm rot="5400000">
            <a:off x="8098632" y="4312493"/>
            <a:ext cx="298450" cy="1592263"/>
          </a:xfrm>
          <a:prstGeom prst="bentConnector2">
            <a:avLst/>
          </a:prstGeom>
          <a:noFill/>
          <a:ln w="15875">
            <a:solidFill>
              <a:srgbClr val="00B050"/>
            </a:solidFill>
            <a:prstDash val="dashDot"/>
            <a:round/>
            <a:headEnd/>
            <a:tailEnd type="triangle" w="med" len="med"/>
          </a:ln>
        </p:spPr>
      </p:cxnSp>
      <p:cxnSp>
        <p:nvCxnSpPr>
          <p:cNvPr id="37917" name="Straight Connector 185"/>
          <p:cNvCxnSpPr>
            <a:cxnSpLocks noChangeShapeType="1"/>
            <a:stCxn id="37907" idx="2"/>
          </p:cNvCxnSpPr>
          <p:nvPr/>
        </p:nvCxnSpPr>
        <p:spPr bwMode="auto">
          <a:xfrm rot="16200000" flipH="1">
            <a:off x="7670403" y="4755802"/>
            <a:ext cx="990602" cy="13495"/>
          </a:xfrm>
          <a:prstGeom prst="line">
            <a:avLst/>
          </a:prstGeom>
          <a:noFill/>
          <a:ln w="15875">
            <a:solidFill>
              <a:srgbClr val="00B050"/>
            </a:solidFill>
            <a:prstDash val="dashDot"/>
            <a:round/>
            <a:headEnd/>
            <a:tailEnd/>
          </a:ln>
        </p:spPr>
      </p:cxnSp>
      <p:sp>
        <p:nvSpPr>
          <p:cNvPr id="37918" name="Oval 194"/>
          <p:cNvSpPr>
            <a:spLocks noChangeArrowheads="1"/>
          </p:cNvSpPr>
          <p:nvPr/>
        </p:nvSpPr>
        <p:spPr bwMode="auto">
          <a:xfrm>
            <a:off x="4622800" y="2438400"/>
            <a:ext cx="2311400" cy="838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d-ID" b="1" dirty="0">
                <a:solidFill>
                  <a:prstClr val="white"/>
                </a:solidFill>
                <a:latin typeface="Calibri" pitchFamily="34" charset="0"/>
                <a:cs typeface="+mn-cs"/>
              </a:rPr>
              <a:t>Program CSR </a:t>
            </a:r>
            <a:r>
              <a:rPr lang="id-ID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PTBA</a:t>
            </a:r>
            <a:endParaRPr lang="id-ID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37919" name="Straight Arrow Connector 134"/>
          <p:cNvCxnSpPr>
            <a:cxnSpLocks noChangeShapeType="1"/>
            <a:stCxn id="37901" idx="2"/>
            <a:endCxn id="37918" idx="0"/>
          </p:cNvCxnSpPr>
          <p:nvPr/>
        </p:nvCxnSpPr>
        <p:spPr bwMode="auto">
          <a:xfrm rot="5400000">
            <a:off x="5637213" y="2297047"/>
            <a:ext cx="282574" cy="17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0" name="Straight Arrow Connector 134"/>
          <p:cNvCxnSpPr>
            <a:cxnSpLocks noChangeShapeType="1"/>
            <a:stCxn id="37906" idx="3"/>
            <a:endCxn id="37918" idx="2"/>
          </p:cNvCxnSpPr>
          <p:nvPr/>
        </p:nvCxnSpPr>
        <p:spPr bwMode="auto">
          <a:xfrm>
            <a:off x="4044950" y="2857500"/>
            <a:ext cx="577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1" name="Straight Arrow Connector 134"/>
          <p:cNvCxnSpPr>
            <a:cxnSpLocks noChangeShapeType="1"/>
            <a:stCxn id="37903" idx="0"/>
            <a:endCxn id="37918" idx="4"/>
          </p:cNvCxnSpPr>
          <p:nvPr/>
        </p:nvCxnSpPr>
        <p:spPr bwMode="auto">
          <a:xfrm rot="5400000" flipH="1" flipV="1">
            <a:off x="5307038" y="3748022"/>
            <a:ext cx="942975" cy="17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922" name="Straight Arrow Connector 134"/>
          <p:cNvCxnSpPr>
            <a:cxnSpLocks noChangeShapeType="1"/>
            <a:endCxn id="37903" idx="2"/>
          </p:cNvCxnSpPr>
          <p:nvPr/>
        </p:nvCxnSpPr>
        <p:spPr bwMode="auto">
          <a:xfrm rot="5400000" flipH="1" flipV="1">
            <a:off x="5688038" y="4891022"/>
            <a:ext cx="180975" cy="17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90" name="Straight Connector 89"/>
          <p:cNvCxnSpPr>
            <a:endCxn id="37903" idx="1"/>
          </p:cNvCxnSpPr>
          <p:nvPr/>
        </p:nvCxnSpPr>
        <p:spPr bwMode="auto">
          <a:xfrm>
            <a:off x="3797300" y="4495800"/>
            <a:ext cx="742950" cy="14288"/>
          </a:xfrm>
          <a:prstGeom prst="line">
            <a:avLst/>
          </a:prstGeom>
          <a:noFill/>
          <a:ln w="15875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</p:spPr>
      </p:cxnSp>
      <p:cxnSp>
        <p:nvCxnSpPr>
          <p:cNvPr id="91" name="Shape 45"/>
          <p:cNvCxnSpPr>
            <a:stCxn id="37903" idx="3"/>
            <a:endCxn id="37907" idx="1"/>
          </p:cNvCxnSpPr>
          <p:nvPr/>
        </p:nvCxnSpPr>
        <p:spPr bwMode="auto">
          <a:xfrm flipV="1">
            <a:off x="7016750" y="4000500"/>
            <a:ext cx="577850" cy="509588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</p:spPr>
      </p:cxnSp>
      <p:cxnSp>
        <p:nvCxnSpPr>
          <p:cNvPr id="37925" name="Elbow Connector 75"/>
          <p:cNvCxnSpPr>
            <a:cxnSpLocks noChangeShapeType="1"/>
            <a:stCxn id="37918" idx="3"/>
          </p:cNvCxnSpPr>
          <p:nvPr/>
        </p:nvCxnSpPr>
        <p:spPr bwMode="auto">
          <a:xfrm rot="5400000">
            <a:off x="3730548" y="3798452"/>
            <a:ext cx="1875352" cy="586146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7" name="Picture 129" descr="Logo 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2860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23813" y="9144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3"/>
          <p:cNvSpPr txBox="1">
            <a:spLocks noChangeArrowheads="1"/>
          </p:cNvSpPr>
          <p:nvPr/>
        </p:nvSpPr>
        <p:spPr bwMode="auto">
          <a:xfrm>
            <a:off x="114301" y="82551"/>
            <a:ext cx="820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400" b="1" dirty="0" smtClean="0">
                <a:solidFill>
                  <a:srgbClr val="1F497D"/>
                </a:solidFill>
                <a:latin typeface="Arial" pitchFamily="34" charset="0"/>
              </a:rPr>
              <a:t>Hubungan Kelembagaan Dalam Mendukung Keberlanjutan</a:t>
            </a:r>
            <a:endParaRPr lang="en-US" sz="2400" b="1" dirty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7804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29" descr="Logo 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8255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Straight Connector 20"/>
          <p:cNvSpPr>
            <a:spLocks noChangeShapeType="1"/>
          </p:cNvSpPr>
          <p:nvPr/>
        </p:nvSpPr>
        <p:spPr bwMode="auto">
          <a:xfrm>
            <a:off x="23813" y="615950"/>
            <a:ext cx="98536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7" name="Rounded Rectangle 2"/>
          <p:cNvSpPr>
            <a:spLocks noChangeArrowheads="1"/>
          </p:cNvSpPr>
          <p:nvPr/>
        </p:nvSpPr>
        <p:spPr bwMode="auto">
          <a:xfrm>
            <a:off x="838199" y="1768475"/>
            <a:ext cx="7548563" cy="3260725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PTBA Kedepan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Kinerja Perseroan Unggul dan</a:t>
            </a:r>
            <a:r>
              <a:rPr lang="id-ID" sz="28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id-ID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Penghargaan</a:t>
            </a:r>
          </a:p>
        </p:txBody>
      </p:sp>
    </p:spTree>
    <p:extLst>
      <p:ext uri="{BB962C8B-B14F-4D97-AF65-F5344CB8AC3E}">
        <p14:creationId xmlns:p14="http://schemas.microsoft.com/office/powerpoint/2010/main" val="3730851014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" y="1651773"/>
            <a:ext cx="7768370" cy="4615180"/>
            <a:chOff x="-76200" y="1651773"/>
            <a:chExt cx="6773074" cy="4615180"/>
          </a:xfrm>
        </p:grpSpPr>
        <p:sp>
          <p:nvSpPr>
            <p:cNvPr id="32" name="Shape 31"/>
            <p:cNvSpPr/>
            <p:nvPr/>
          </p:nvSpPr>
          <p:spPr>
            <a:xfrm rot="20998661">
              <a:off x="180318" y="1651773"/>
              <a:ext cx="6516556" cy="4068675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BF00"/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Oval 32"/>
            <p:cNvSpPr/>
            <p:nvPr/>
          </p:nvSpPr>
          <p:spPr>
            <a:xfrm>
              <a:off x="511402" y="5996982"/>
              <a:ext cx="217529" cy="269971"/>
            </a:xfrm>
            <a:prstGeom prst="ellipse">
              <a:avLst/>
            </a:prstGeom>
            <a:blipFill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-76200" y="5486400"/>
              <a:ext cx="1754190" cy="342554"/>
            </a:xfrm>
            <a:custGeom>
              <a:avLst/>
              <a:gdLst>
                <a:gd name="connsiteX0" fmla="*/ 57093 w 1754190"/>
                <a:gd name="connsiteY0" fmla="*/ 0 h 342554"/>
                <a:gd name="connsiteX1" fmla="*/ 1754190 w 1754190"/>
                <a:gd name="connsiteY1" fmla="*/ 0 h 342554"/>
                <a:gd name="connsiteX2" fmla="*/ 1754190 w 1754190"/>
                <a:gd name="connsiteY2" fmla="*/ 0 h 342554"/>
                <a:gd name="connsiteX3" fmla="*/ 1754190 w 1754190"/>
                <a:gd name="connsiteY3" fmla="*/ 285461 h 342554"/>
                <a:gd name="connsiteX4" fmla="*/ 1697097 w 1754190"/>
                <a:gd name="connsiteY4" fmla="*/ 342554 h 342554"/>
                <a:gd name="connsiteX5" fmla="*/ 0 w 1754190"/>
                <a:gd name="connsiteY5" fmla="*/ 342554 h 342554"/>
                <a:gd name="connsiteX6" fmla="*/ 0 w 1754190"/>
                <a:gd name="connsiteY6" fmla="*/ 342554 h 342554"/>
                <a:gd name="connsiteX7" fmla="*/ 0 w 1754190"/>
                <a:gd name="connsiteY7" fmla="*/ 57093 h 342554"/>
                <a:gd name="connsiteX8" fmla="*/ 57093 w 1754190"/>
                <a:gd name="connsiteY8" fmla="*/ 0 h 3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190" h="342554">
                  <a:moveTo>
                    <a:pt x="57093" y="0"/>
                  </a:moveTo>
                  <a:lnTo>
                    <a:pt x="1754190" y="0"/>
                  </a:lnTo>
                  <a:lnTo>
                    <a:pt x="1754190" y="0"/>
                  </a:lnTo>
                  <a:lnTo>
                    <a:pt x="1754190" y="285461"/>
                  </a:lnTo>
                  <a:cubicBezTo>
                    <a:pt x="1754190" y="316993"/>
                    <a:pt x="1728629" y="342554"/>
                    <a:pt x="1697097" y="342554"/>
                  </a:cubicBezTo>
                  <a:lnTo>
                    <a:pt x="0" y="342554"/>
                  </a:lnTo>
                  <a:lnTo>
                    <a:pt x="0" y="342554"/>
                  </a:lnTo>
                  <a:lnTo>
                    <a:pt x="0" y="57093"/>
                  </a:lnTo>
                  <a:cubicBezTo>
                    <a:pt x="0" y="25561"/>
                    <a:pt x="25561" y="0"/>
                    <a:pt x="57093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22" tIns="16722" rIns="317618" bIns="16722" numCol="1" spcCol="1270" anchor="t" anchorCtr="0">
              <a:noAutofit/>
            </a:bodyPr>
            <a:lstStyle/>
            <a:p>
              <a:pPr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itchFamily="34" charset="0"/>
                </a:rPr>
                <a:t>Saat ini</a:t>
              </a: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itchFamily="34" charset="0"/>
                </a:rPr>
                <a:t> (</a:t>
              </a:r>
              <a:r>
                <a:rPr lang="en-US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itchFamily="34" charset="0"/>
                </a:rPr>
                <a:t>201</a:t>
              </a: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itchFamily="34" charset="0"/>
                </a:rPr>
                <a:t>4</a:t>
              </a:r>
              <a:r>
                <a:rPr lang="en-US" sz="1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itchFamily="34" charset="0"/>
                </a:rPr>
                <a:t>)</a:t>
              </a:r>
              <a:endParaRPr lang="id-ID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76209"/>
            <a:ext cx="1073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Sasaran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Strategis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PTBA 2015 </a:t>
            </a:r>
            <a:r>
              <a:rPr lang="en-US" sz="2400" b="1" dirty="0">
                <a:solidFill>
                  <a:schemeClr val="tx2"/>
                </a:solidFill>
              </a:rPr>
              <a:t>– </a:t>
            </a:r>
            <a:r>
              <a:rPr lang="en-US" sz="2400" b="1" dirty="0" smtClean="0">
                <a:solidFill>
                  <a:schemeClr val="tx2"/>
                </a:solidFill>
              </a:rPr>
              <a:t>2025 </a:t>
            </a:r>
            <a:r>
              <a:rPr lang="id-ID" sz="2400" b="1" dirty="0" smtClean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2617" y="5867447"/>
            <a:ext cx="397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Produksi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</a:rPr>
              <a:t>Penjualan</a:t>
            </a:r>
            <a:r>
              <a:rPr lang="en-US" sz="1200" dirty="0" smtClean="0">
                <a:solidFill>
                  <a:prstClr val="black"/>
                </a:solidFill>
              </a:rPr>
              <a:t> BB 2</a:t>
            </a:r>
            <a:r>
              <a:rPr lang="id-ID" sz="1200" dirty="0" smtClean="0">
                <a:solidFill>
                  <a:prstClr val="black"/>
                </a:solidFill>
              </a:rPr>
              <a:t>3.75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juta</a:t>
            </a:r>
            <a:r>
              <a:rPr lang="en-US" sz="1200" dirty="0" smtClean="0">
                <a:solidFill>
                  <a:prstClr val="black"/>
                </a:solidFill>
              </a:rPr>
              <a:t> ton (RKAP</a:t>
            </a:r>
            <a:r>
              <a:rPr lang="id-ID" sz="1200" dirty="0" smtClean="0">
                <a:solidFill>
                  <a:prstClr val="black"/>
                </a:solidFill>
              </a:rPr>
              <a:t> 2014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id-ID" sz="1200" dirty="0">
              <a:solidFill>
                <a:prstClr val="black"/>
              </a:solidFill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prstClr val="black"/>
                </a:solidFill>
              </a:rPr>
              <a:t>Sangat tergantung Tambang TE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6525" y="3628558"/>
            <a:ext cx="1972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prstClr val="black"/>
                </a:solidFill>
              </a:rPr>
              <a:t>PTBA Emas </a:t>
            </a:r>
            <a:r>
              <a:rPr lang="en-US" sz="1600" b="1" dirty="0">
                <a:solidFill>
                  <a:prstClr val="black"/>
                </a:solidFill>
              </a:rPr>
              <a:t>(</a:t>
            </a:r>
            <a:r>
              <a:rPr lang="id-ID" sz="1600" b="1" dirty="0" smtClean="0">
                <a:solidFill>
                  <a:prstClr val="black"/>
                </a:solidFill>
              </a:rPr>
              <a:t>201</a:t>
            </a:r>
            <a:r>
              <a:rPr lang="en-US" sz="1600" b="1" dirty="0" smtClean="0">
                <a:solidFill>
                  <a:prstClr val="black"/>
                </a:solidFill>
              </a:rPr>
              <a:t>9)</a:t>
            </a:r>
            <a:endParaRPr lang="id-ID" sz="16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5432" y="4414950"/>
            <a:ext cx="513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id-ID" sz="1200" b="1" dirty="0">
                <a:solidFill>
                  <a:prstClr val="black"/>
                </a:solidFill>
              </a:rPr>
              <a:t>50 juta ton BB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id-ID" sz="1200" b="1" dirty="0">
                <a:solidFill>
                  <a:prstClr val="black"/>
                </a:solidFill>
              </a:rPr>
              <a:t>3000 MW PLTU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</a:rPr>
              <a:t>Pabrik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gasifikasi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batubara</a:t>
            </a:r>
            <a:endParaRPr lang="en-US" sz="1200" b="1" dirty="0">
              <a:solidFill>
                <a:prstClr val="black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20 </a:t>
            </a:r>
            <a:r>
              <a:rPr lang="en-US" sz="1200" b="1" dirty="0" err="1">
                <a:solidFill>
                  <a:prstClr val="black"/>
                </a:solidFill>
              </a:rPr>
              <a:t>mmscfd</a:t>
            </a:r>
            <a:r>
              <a:rPr lang="en-US" sz="1200" b="1" dirty="0">
                <a:solidFill>
                  <a:prstClr val="black"/>
                </a:solidFill>
              </a:rPr>
              <a:t> Gas </a:t>
            </a:r>
            <a:r>
              <a:rPr lang="en-US" sz="1200" b="1" dirty="0" err="1">
                <a:solidFill>
                  <a:prstClr val="black"/>
                </a:solidFill>
              </a:rPr>
              <a:t>metana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batubara</a:t>
            </a:r>
            <a:endParaRPr lang="en-US" sz="1200" b="1" dirty="0">
              <a:solidFill>
                <a:prstClr val="black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id-ID" sz="1200" b="1" dirty="0" smtClean="0">
                <a:solidFill>
                  <a:prstClr val="black"/>
                </a:solidFill>
              </a:rPr>
              <a:t>Bisnis </a:t>
            </a:r>
            <a:r>
              <a:rPr lang="id-ID" sz="1200" b="1" dirty="0">
                <a:solidFill>
                  <a:prstClr val="black"/>
                </a:solidFill>
              </a:rPr>
              <a:t>hadir di Luar negeri</a:t>
            </a:r>
            <a:endParaRPr lang="en-US" sz="1200" b="1" dirty="0">
              <a:solidFill>
                <a:prstClr val="black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id-ID" sz="1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0880" y="2001740"/>
            <a:ext cx="233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rgbClr val="002060"/>
                </a:solidFill>
              </a:rPr>
              <a:t>PTBA</a:t>
            </a:r>
            <a:r>
              <a:rPr lang="en-US" sz="1600" b="1" dirty="0">
                <a:solidFill>
                  <a:srgbClr val="002060"/>
                </a:solidFill>
              </a:rPr>
              <a:t> Platinum (</a:t>
            </a:r>
            <a:r>
              <a:rPr lang="id-ID" sz="1600" b="1" dirty="0" smtClean="0">
                <a:solidFill>
                  <a:srgbClr val="002060"/>
                </a:solidFill>
              </a:rPr>
              <a:t>202</a:t>
            </a:r>
            <a:r>
              <a:rPr lang="en-US" sz="1600" b="1" dirty="0" smtClean="0">
                <a:solidFill>
                  <a:srgbClr val="002060"/>
                </a:solidFill>
              </a:rPr>
              <a:t>5)</a:t>
            </a:r>
            <a:endParaRPr lang="id-ID" sz="1600" b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34200" y="738604"/>
            <a:ext cx="2641600" cy="1942762"/>
            <a:chOff x="6281992" y="391180"/>
            <a:chExt cx="2868835" cy="1942762"/>
          </a:xfrm>
        </p:grpSpPr>
        <p:grpSp>
          <p:nvGrpSpPr>
            <p:cNvPr id="24" name="Group 23"/>
            <p:cNvGrpSpPr/>
            <p:nvPr/>
          </p:nvGrpSpPr>
          <p:grpSpPr>
            <a:xfrm>
              <a:off x="6281992" y="457200"/>
              <a:ext cx="2868835" cy="1876742"/>
              <a:chOff x="6281992" y="457200"/>
              <a:chExt cx="2868835" cy="1876742"/>
            </a:xfrm>
          </p:grpSpPr>
          <p:sp>
            <p:nvSpPr>
              <p:cNvPr id="26" name="7-Point Star 25"/>
              <p:cNvSpPr/>
              <p:nvPr/>
            </p:nvSpPr>
            <p:spPr>
              <a:xfrm>
                <a:off x="6379027" y="457200"/>
                <a:ext cx="2771800" cy="1876742"/>
              </a:xfrm>
              <a:prstGeom prst="star7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281992" y="1024176"/>
                <a:ext cx="2700377" cy="7567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6352" tIns="0" rIns="0" bIns="0" spcCol="1270"/>
              <a:lstStyle/>
              <a:p>
                <a:pPr algn="ctr" defTabSz="889000">
                  <a:lnSpc>
                    <a:spcPct val="90000"/>
                  </a:lnSpc>
                  <a:defRPr/>
                </a:pPr>
                <a:r>
                  <a:rPr lang="en-US" sz="1600" b="1" dirty="0">
                    <a:solidFill>
                      <a:srgbClr val="7030A0"/>
                    </a:solidFill>
                  </a:rPr>
                  <a:t>Perusahaan </a:t>
                </a:r>
                <a:r>
                  <a:rPr lang="en-US" sz="1600" b="1" dirty="0" err="1">
                    <a:solidFill>
                      <a:srgbClr val="7030A0"/>
                    </a:solidFill>
                  </a:rPr>
                  <a:t>Energi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 </a:t>
                </a:r>
                <a:endParaRPr lang="id-ID" sz="1600" b="1" dirty="0">
                  <a:solidFill>
                    <a:srgbClr val="7030A0"/>
                  </a:solidFill>
                </a:endParaRPr>
              </a:p>
              <a:p>
                <a:pPr algn="ctr" defTabSz="889000">
                  <a:lnSpc>
                    <a:spcPct val="90000"/>
                  </a:lnSpc>
                  <a:defRPr/>
                </a:pPr>
                <a:r>
                  <a:rPr lang="en-US" sz="1600" b="1" dirty="0" err="1">
                    <a:solidFill>
                      <a:srgbClr val="7030A0"/>
                    </a:solidFill>
                  </a:rPr>
                  <a:t>Kelas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7030A0"/>
                    </a:solidFill>
                  </a:rPr>
                  <a:t>Dunia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 yang </a:t>
                </a:r>
                <a:endParaRPr lang="id-ID" sz="1600" b="1" dirty="0">
                  <a:solidFill>
                    <a:srgbClr val="7030A0"/>
                  </a:solidFill>
                </a:endParaRPr>
              </a:p>
              <a:p>
                <a:pPr algn="ctr" defTabSz="889000">
                  <a:lnSpc>
                    <a:spcPct val="90000"/>
                  </a:lnSpc>
                  <a:defRPr/>
                </a:pPr>
                <a:r>
                  <a:rPr lang="en-US" sz="1600" b="1" dirty="0" err="1">
                    <a:solidFill>
                      <a:srgbClr val="7030A0"/>
                    </a:solidFill>
                  </a:rPr>
                  <a:t>Peduli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7030A0"/>
                    </a:solidFill>
                  </a:rPr>
                  <a:t>Lingkungan</a:t>
                </a:r>
                <a:endParaRPr lang="id-ID" sz="16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607627" y="391180"/>
              <a:ext cx="832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b="1" dirty="0">
                  <a:solidFill>
                    <a:srgbClr val="7030A0"/>
                  </a:solidFill>
                </a:rPr>
                <a:t>VISI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2442137" y="4144707"/>
            <a:ext cx="382690" cy="35110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4933120" y="2565219"/>
            <a:ext cx="530059" cy="415948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4210417" y="3014588"/>
            <a:ext cx="5210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id-ID" sz="1400" b="1" dirty="0">
                <a:solidFill>
                  <a:srgbClr val="002060"/>
                </a:solidFill>
              </a:rPr>
              <a:t>Fokus bisnis: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rgbClr val="002060"/>
                </a:solidFill>
              </a:rPr>
              <a:t> Generik </a:t>
            </a:r>
            <a:r>
              <a:rPr lang="id-ID" sz="1200" dirty="0" smtClean="0">
                <a:solidFill>
                  <a:srgbClr val="002060"/>
                </a:solidFill>
              </a:rPr>
              <a:t>(Rantai Bisnis </a:t>
            </a:r>
            <a:r>
              <a:rPr lang="id-ID" sz="1200" dirty="0">
                <a:solidFill>
                  <a:srgbClr val="002060"/>
                </a:solidFill>
              </a:rPr>
              <a:t>Batubara)</a:t>
            </a:r>
            <a:r>
              <a:rPr lang="en-US" sz="1200" dirty="0">
                <a:solidFill>
                  <a:srgbClr val="002060"/>
                </a:solidFill>
              </a:rPr>
              <a:t> “100 </a:t>
            </a:r>
            <a:r>
              <a:rPr lang="en-US" sz="1200" dirty="0" err="1">
                <a:solidFill>
                  <a:srgbClr val="002060"/>
                </a:solidFill>
              </a:rPr>
              <a:t>juta</a:t>
            </a:r>
            <a:r>
              <a:rPr lang="en-US" sz="1200" dirty="0">
                <a:solidFill>
                  <a:srgbClr val="002060"/>
                </a:solidFill>
              </a:rPr>
              <a:t> ton”</a:t>
            </a:r>
            <a:endParaRPr lang="id-ID" sz="1200" dirty="0">
              <a:solidFill>
                <a:srgbClr val="002060"/>
              </a:solidFill>
            </a:endParaRPr>
          </a:p>
          <a:p>
            <a:pPr marL="800100" lvl="1" indent="-342900">
              <a:buSzPct val="120000"/>
              <a:buFont typeface="Wingdings" panose="05000000000000000000" pitchFamily="2" charset="2"/>
              <a:buChar char="ü"/>
            </a:pPr>
            <a:r>
              <a:rPr lang="id-ID" sz="1200" dirty="0">
                <a:solidFill>
                  <a:srgbClr val="002060"/>
                </a:solidFill>
              </a:rPr>
              <a:t>Pembangkit listrik</a:t>
            </a:r>
            <a:r>
              <a:rPr lang="en-US" sz="1200" dirty="0">
                <a:solidFill>
                  <a:srgbClr val="002060"/>
                </a:solidFill>
              </a:rPr>
              <a:t> “5000 MW”</a:t>
            </a:r>
            <a:r>
              <a:rPr lang="id-ID" sz="1200" dirty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ü"/>
            </a:pPr>
            <a:r>
              <a:rPr lang="id-ID" sz="1200" dirty="0" smtClean="0">
                <a:solidFill>
                  <a:srgbClr val="002060"/>
                </a:solidFill>
              </a:rPr>
              <a:t>Benefisiasi batubara : </a:t>
            </a:r>
            <a:r>
              <a:rPr lang="en-US" sz="1200" dirty="0" smtClean="0">
                <a:solidFill>
                  <a:srgbClr val="002060"/>
                </a:solidFill>
              </a:rPr>
              <a:t>CBM</a:t>
            </a:r>
            <a:r>
              <a:rPr lang="en-US" sz="1200" dirty="0">
                <a:solidFill>
                  <a:srgbClr val="002060"/>
                </a:solidFill>
              </a:rPr>
              <a:t>, </a:t>
            </a:r>
            <a:r>
              <a:rPr lang="id-ID" sz="1200" dirty="0">
                <a:solidFill>
                  <a:srgbClr val="002060"/>
                </a:solidFill>
              </a:rPr>
              <a:t>upgrading,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id-ID" sz="1200" dirty="0">
                <a:solidFill>
                  <a:srgbClr val="002060"/>
                </a:solidFill>
              </a:rPr>
              <a:t>gasifikasi, liquid </a:t>
            </a:r>
            <a:r>
              <a:rPr lang="id-ID" sz="1200" dirty="0" smtClean="0">
                <a:solidFill>
                  <a:srgbClr val="002060"/>
                </a:solidFill>
              </a:rPr>
              <a:t>fuel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2060"/>
                </a:solidFill>
              </a:rPr>
              <a:t>Properti</a:t>
            </a:r>
            <a:r>
              <a:rPr lang="en-US" sz="1400" b="1" dirty="0" smtClean="0">
                <a:solidFill>
                  <a:srgbClr val="002060"/>
                </a:solidFill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</a:rPr>
              <a:t>perkebunan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id-ID" sz="1400" b="1" dirty="0" smtClean="0">
                <a:solidFill>
                  <a:srgbClr val="002060"/>
                </a:solidFill>
              </a:rPr>
              <a:t>Lokasi </a:t>
            </a:r>
            <a:r>
              <a:rPr lang="id-ID" sz="1400" b="1" dirty="0">
                <a:solidFill>
                  <a:srgbClr val="002060"/>
                </a:solidFill>
              </a:rPr>
              <a:t>bisnis yang tersebar di dalam dan luar negeri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643354"/>
            <a:ext cx="990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29" descr="Logo B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7009" y="8274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23783" y="616129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9" descr="Logo 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996" y="8274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09801" y="739788"/>
            <a:ext cx="758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Arial" pitchFamily="34" charset="0"/>
                <a:cs typeface="+mn-cs"/>
              </a:rPr>
              <a:t>PTBA </a:t>
            </a:r>
            <a:r>
              <a:rPr lang="id-ID" sz="2400" b="1" dirty="0" smtClean="0">
                <a:solidFill>
                  <a:srgbClr val="1F497D"/>
                </a:solidFill>
                <a:latin typeface="Arial" pitchFamily="34" charset="0"/>
                <a:cs typeface="+mn-cs"/>
              </a:rPr>
              <a:t>dibandingkan Perusahaan Sejenis Lainnya</a:t>
            </a:r>
            <a:endParaRPr lang="en-US" sz="2400" b="1" dirty="0">
              <a:solidFill>
                <a:srgbClr val="1F497D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1" y="79555"/>
            <a:ext cx="400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 smtClean="0">
                <a:solidFill>
                  <a:srgbClr val="1F497D"/>
                </a:solidFill>
                <a:latin typeface="Arial" pitchFamily="34" charset="0"/>
                <a:cs typeface="+mn-cs"/>
              </a:rPr>
              <a:t>Kinerja Unggul PTBA</a:t>
            </a:r>
            <a:endParaRPr lang="en-US" sz="2400" b="1" dirty="0">
              <a:solidFill>
                <a:srgbClr val="1F497D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783" y="616129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56"/>
          <p:cNvSpPr txBox="1">
            <a:spLocks noChangeArrowheads="1"/>
          </p:cNvSpPr>
          <p:nvPr/>
        </p:nvSpPr>
        <p:spPr bwMode="auto">
          <a:xfrm>
            <a:off x="3343834" y="5101778"/>
            <a:ext cx="6324600" cy="1642281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205" tIns="45103" rIns="90205" bIns="45103">
            <a:spAutoFit/>
          </a:bodyPr>
          <a:lstStyle/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YZC          :</a:t>
            </a:r>
            <a:r>
              <a:rPr lang="en-US" sz="1050" dirty="0" err="1" smtClean="0">
                <a:solidFill>
                  <a:prstClr val="black"/>
                </a:solidFill>
                <a:latin typeface="Calibri"/>
                <a:cs typeface="+mn-cs"/>
              </a:rPr>
              <a:t>Yanzhou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Coal Mining</a:t>
            </a:r>
          </a:p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ACI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: Arch Coal Inc. – USA (NYSE) 		</a:t>
            </a:r>
          </a:p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ADRO  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Adaro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Energi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– IDX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                          HRUM   </a:t>
            </a:r>
            <a:r>
              <a:rPr lang="id-ID" sz="105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Harum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Energi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– IDX </a:t>
            </a:r>
          </a:p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BRAU	 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Berau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coal – IDX 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                              ITMG   </a:t>
            </a:r>
            <a:r>
              <a:rPr lang="id-ID" sz="105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Indo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Tambangraya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Megah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–  ID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X</a:t>
            </a: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BTU 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id-ID" sz="105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Peabody Energy Corp. – USA  (NYSE) 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PTBA  </a:t>
            </a:r>
            <a:r>
              <a:rPr lang="id-ID" sz="105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Bukit Asam – IDX </a:t>
            </a:r>
          </a:p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BUMI 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Bumi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Resources – 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IDX</a:t>
            </a:r>
            <a:endParaRPr lang="id-ID" sz="105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75418" indent="-1754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49542" algn="l"/>
                <a:tab pos="3890988" algn="l"/>
                <a:tab pos="442669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BYAN  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id-ID" sz="105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: PT </a:t>
            </a:r>
            <a:r>
              <a:rPr lang="en-US" sz="1050" dirty="0" err="1">
                <a:solidFill>
                  <a:prstClr val="black"/>
                </a:solidFill>
                <a:latin typeface="Calibri"/>
                <a:cs typeface="+mn-cs"/>
              </a:rPr>
              <a:t>Bayan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Resources –  IDX		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		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 	</a:t>
            </a:r>
            <a:r>
              <a:rPr lang="id-ID" sz="105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694936"/>
              </p:ext>
            </p:extLst>
          </p:nvPr>
        </p:nvGraphicFramePr>
        <p:xfrm>
          <a:off x="336771" y="797959"/>
          <a:ext cx="9448799" cy="512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9299" y="5096392"/>
            <a:ext cx="2008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i="1" dirty="0">
                <a:solidFill>
                  <a:prstClr val="black"/>
                </a:solidFill>
                <a:latin typeface="Calibri"/>
                <a:cs typeface="+mn-cs"/>
              </a:rPr>
              <a:t> Source: </a:t>
            </a:r>
            <a:r>
              <a:rPr lang="id-ID" sz="1050" b="1" i="1" dirty="0">
                <a:solidFill>
                  <a:prstClr val="black"/>
                </a:solidFill>
                <a:latin typeface="Calibri"/>
                <a:cs typeface="+mn-cs"/>
              </a:rPr>
              <a:t>Bloomberg</a:t>
            </a:r>
            <a:r>
              <a:rPr lang="en-US" sz="1050" b="1" i="1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sz="1050" b="1" i="1" dirty="0" smtClean="0">
                <a:solidFill>
                  <a:prstClr val="black"/>
                </a:solidFill>
                <a:latin typeface="Calibri"/>
                <a:cs typeface="+mn-cs"/>
              </a:rPr>
              <a:t>13 Feb 2015</a:t>
            </a:r>
            <a:endParaRPr lang="en-US" sz="105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31" y="1053974"/>
            <a:ext cx="8379271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algn="just"/>
            <a:r>
              <a:rPr lang="en-US" sz="2000" dirty="0" smtClean="0"/>
              <a:t>PTBA </a:t>
            </a:r>
            <a:r>
              <a:rPr lang="en-US" sz="2000" dirty="0" err="1" smtClean="0"/>
              <a:t>mendapat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penghargaan</a:t>
            </a:r>
            <a:r>
              <a:rPr lang="en-US" sz="2000" dirty="0" smtClean="0"/>
              <a:t>.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penjurian</a:t>
            </a:r>
            <a:r>
              <a:rPr lang="en-US" sz="2000" dirty="0" smtClean="0"/>
              <a:t> </a:t>
            </a:r>
            <a:r>
              <a:rPr lang="id-ID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</a:t>
            </a:r>
            <a:r>
              <a:rPr lang="en-US" sz="2000" dirty="0" err="1" smtClean="0"/>
              <a:t>Independen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Global; </a:t>
            </a:r>
            <a:r>
              <a:rPr lang="en-US" sz="2000" b="1" dirty="0" smtClean="0"/>
              <a:t>Global initiatives, PWC Global,  KADIN Indonesia,  Indonesian Business Council for Sustainable Development, CIFOR</a:t>
            </a:r>
            <a:r>
              <a:rPr lang="en-US" sz="2000" dirty="0" smtClean="0"/>
              <a:t>. </a:t>
            </a:r>
            <a:r>
              <a:rPr lang="id-ID" sz="2000" dirty="0" smtClean="0"/>
              <a:t> </a:t>
            </a:r>
          </a:p>
          <a:p>
            <a:pPr algn="just"/>
            <a:r>
              <a:rPr lang="id-ID" sz="2000" dirty="0" smtClean="0"/>
              <a:t>s</a:t>
            </a:r>
            <a:r>
              <a:rPr lang="en-US" sz="2000" dirty="0" err="1" smtClean="0"/>
              <a:t>ebagai</a:t>
            </a:r>
            <a:r>
              <a:rPr lang="en-US" sz="2000" dirty="0" smtClean="0"/>
              <a:t> </a:t>
            </a:r>
            <a:r>
              <a:rPr lang="en-US" sz="2000" b="1" dirty="0" smtClean="0"/>
              <a:t>Industry Champion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katagori</a:t>
            </a:r>
            <a:r>
              <a:rPr lang="en-US" sz="2000" b="1" dirty="0" smtClean="0"/>
              <a:t> Mining &amp; Metals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b="1" dirty="0" smtClean="0"/>
              <a:t>Overall Winner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kategori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algn="just"/>
            <a:r>
              <a:rPr lang="en-US" sz="2000" dirty="0" err="1"/>
              <a:t>penghargaan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id-ID" sz="2000" dirty="0" smtClean="0"/>
              <a:t>atas</a:t>
            </a:r>
            <a:r>
              <a:rPr lang="en-US" sz="2000" dirty="0" smtClean="0"/>
              <a:t> </a:t>
            </a:r>
            <a:r>
              <a:rPr lang="en-US" sz="2000" dirty="0" err="1"/>
              <a:t>awarness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id-ID" sz="2000" dirty="0" smtClean="0"/>
              <a:t>PTBA </a:t>
            </a:r>
            <a:r>
              <a:rPr lang="en-US" sz="2000" dirty="0" smtClean="0"/>
              <a:t>yang </a:t>
            </a:r>
            <a:r>
              <a:rPr lang="en-US" sz="2000" dirty="0" err="1"/>
              <a:t>berkelanjutan</a:t>
            </a:r>
            <a:r>
              <a:rPr lang="en-US" sz="2000" dirty="0"/>
              <a:t>, </a:t>
            </a:r>
            <a:r>
              <a:rPr lang="en-US" sz="2000" dirty="0" err="1"/>
              <a:t>praktik</a:t>
            </a:r>
            <a:r>
              <a:rPr lang="en-US" sz="2000" dirty="0"/>
              <a:t> </a:t>
            </a:r>
            <a:r>
              <a:rPr lang="en-US" sz="2000" dirty="0" err="1"/>
              <a:t>terbaik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,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pemangku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lowchart: Document 3"/>
          <p:cNvSpPr/>
          <p:nvPr/>
        </p:nvSpPr>
        <p:spPr>
          <a:xfrm>
            <a:off x="2559050" y="3962413"/>
            <a:ext cx="4375150" cy="2764809"/>
          </a:xfrm>
          <a:prstGeom prst="flowChartDocument">
            <a:avLst/>
          </a:prstGeom>
          <a:blipFill>
            <a:blip r:embed="rId2"/>
            <a:stretch>
              <a:fillRect t="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29" descr="Logo 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5240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3813" y="8382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14301" y="82551"/>
            <a:ext cx="820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Penghargaan INDUSTRY CHAMPION &amp; </a:t>
            </a:r>
          </a:p>
          <a:p>
            <a:pPr eaLnBrk="1" hangingPunct="1"/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OVER ALL WINNER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6"/>
            <a:ext cx="44577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b="1" dirty="0" smtClean="0"/>
          </a:p>
          <a:p>
            <a:pPr algn="just"/>
            <a:r>
              <a:rPr lang="en-US" sz="2000" dirty="0" smtClean="0"/>
              <a:t>PTBA </a:t>
            </a:r>
            <a:r>
              <a:rPr lang="en-US" sz="2000" dirty="0" err="1" smtClean="0"/>
              <a:t>mendapat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Penghargaan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EMAS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Dua Kali Berturut turut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dirty="0" smtClean="0"/>
              <a:t>  </a:t>
            </a:r>
            <a:endParaRPr lang="id-ID" sz="2000" dirty="0"/>
          </a:p>
          <a:p>
            <a:pPr algn="just"/>
            <a:r>
              <a:rPr lang="en-US" sz="2000" dirty="0" err="1" smtClean="0"/>
              <a:t>Keberhasilan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 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keberhasilan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sinergi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: </a:t>
            </a:r>
            <a:r>
              <a:rPr lang="en-US" sz="2000" dirty="0" err="1" smtClean="0"/>
              <a:t>bisnis</a:t>
            </a:r>
            <a:r>
              <a:rPr lang="en-US" sz="2000" dirty="0" smtClean="0"/>
              <a:t>,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PTBA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. </a:t>
            </a:r>
          </a:p>
          <a:p>
            <a:pPr algn="just"/>
            <a:endParaRPr lang="en-US" sz="2000" dirty="0"/>
          </a:p>
        </p:txBody>
      </p:sp>
      <p:sp>
        <p:nvSpPr>
          <p:cNvPr id="2" name="Round Diagonal Corner Rectangle 1"/>
          <p:cNvSpPr/>
          <p:nvPr/>
        </p:nvSpPr>
        <p:spPr>
          <a:xfrm>
            <a:off x="5448300" y="3048000"/>
            <a:ext cx="3714750" cy="3505200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2"/>
            <a:srcRect/>
            <a:stretch>
              <a:fillRect t="3000" r="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5448300" y="914400"/>
            <a:ext cx="3467100" cy="2895600"/>
          </a:xfrm>
          <a:prstGeom prst="flowChartDocument">
            <a:avLst/>
          </a:prstGeom>
          <a:blipFill>
            <a:blip r:embed="rId3"/>
            <a:stretch>
              <a:fillRect t="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29" descr="Logo 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3813" y="6096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114301" y="82560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Penghargaan PROPER EMAS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63" y="1053974"/>
            <a:ext cx="7718871" cy="4051437"/>
          </a:xfrm>
        </p:spPr>
        <p:txBody>
          <a:bodyPr>
            <a:normAutofit/>
          </a:bodyPr>
          <a:lstStyle/>
          <a:p>
            <a:r>
              <a:rPr lang="id-ID" sz="2000" dirty="0" smtClean="0"/>
              <a:t>Penghargaan </a:t>
            </a:r>
            <a:r>
              <a:rPr lang="id-ID" sz="2000" dirty="0"/>
              <a:t>Gelar Karya Pemberdayaan Masyarakat Menuju Indonesia Sejahtera yang dilaksanakan oleh Kementrian Koperasi dan UMKM bekerja sama dengan CFCD . </a:t>
            </a:r>
            <a:r>
              <a:rPr lang="id-ID" sz="2000" b="1" dirty="0"/>
              <a:t>PT. Bukit Asam (Persero) Tbk</a:t>
            </a:r>
            <a:r>
              <a:rPr lang="id-ID" sz="2000" dirty="0"/>
              <a:t>.   Atas kinerja dan kepedulian terhadap lingkungan memperoleh </a:t>
            </a:r>
            <a:r>
              <a:rPr lang="id-ID" sz="2000" dirty="0" smtClean="0"/>
              <a:t>Penghargaan</a:t>
            </a:r>
            <a:r>
              <a:rPr lang="id-ID" sz="2000" b="1" dirty="0" smtClean="0"/>
              <a:t>“</a:t>
            </a:r>
            <a:r>
              <a:rPr lang="id-ID" sz="2000" b="1" i="1" dirty="0" smtClean="0"/>
              <a:t>PLATINUM</a:t>
            </a:r>
            <a:r>
              <a:rPr lang="id-ID" sz="2000" b="1" dirty="0"/>
              <a:t>” </a:t>
            </a:r>
            <a:r>
              <a:rPr lang="id-ID" sz="2000" dirty="0" smtClean="0"/>
              <a:t>Penghargaan diserahkan </a:t>
            </a:r>
            <a:r>
              <a:rPr lang="id-ID" sz="2000" dirty="0"/>
              <a:t>oleh </a:t>
            </a:r>
            <a:r>
              <a:rPr lang="id-ID" sz="2000" b="1" dirty="0"/>
              <a:t>Bapak MENTERI NEGARA KOPERASI dan UMKM Bapak Syarief Hasan</a:t>
            </a:r>
            <a:r>
              <a:rPr lang="id-ID" sz="2000" dirty="0"/>
              <a:t> </a:t>
            </a:r>
            <a:r>
              <a:rPr lang="id-ID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Flowchart: Document 4"/>
          <p:cNvSpPr/>
          <p:nvPr/>
        </p:nvSpPr>
        <p:spPr>
          <a:xfrm>
            <a:off x="2724150" y="3733814"/>
            <a:ext cx="4375150" cy="2764809"/>
          </a:xfrm>
          <a:prstGeom prst="flowChartDocument">
            <a:avLst/>
          </a:prstGeom>
          <a:blipFill dpi="0" rotWithShape="1">
            <a:blip r:embed="rId2"/>
            <a:srcRect/>
            <a:stretch>
              <a:fillRect t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29" descr="Logo 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3813" y="6096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14301" y="82560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Penghargaan GKPM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7373" y="6412687"/>
            <a:ext cx="1569636" cy="338540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FINAL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34382" r="55087" b="14109"/>
          <a:stretch/>
        </p:blipFill>
        <p:spPr bwMode="auto">
          <a:xfrm>
            <a:off x="-39553" y="0"/>
            <a:ext cx="99455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855" y="764704"/>
            <a:ext cx="9198662" cy="550918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ndara" pitchFamily="34" charset="0"/>
                <a:cs typeface="Arial" pitchFamily="34" charset="0"/>
              </a:rPr>
              <a:t>VISI</a:t>
            </a:r>
            <a:r>
              <a:rPr lang="id-ID" sz="3600" b="1" dirty="0" smtClean="0">
                <a:solidFill>
                  <a:srgbClr val="FFFF00"/>
                </a:solidFill>
                <a:latin typeface="Candara" pitchFamily="34" charset="0"/>
                <a:cs typeface="Arial" pitchFamily="34" charset="0"/>
              </a:rPr>
              <a:t>    PTBA</a:t>
            </a:r>
            <a:endParaRPr lang="en-US" sz="3600" b="1" dirty="0">
              <a:solidFill>
                <a:srgbClr val="FFFF00"/>
              </a:solidFill>
              <a:latin typeface="Candara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erusahaan Energi Kelas Dunia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ang Peduli Lingkungan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id-ID" sz="28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MISI  PTBA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Mengelola Sumber Energi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engan Mengembangkan Kompetensi Korporasi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 Keunggulan Insani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ntuk Memberikan Nilai Tambah Maksimal Bagi Stakeholder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 Lingkungan.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id-ID" dirty="0">
                <a:solidFill>
                  <a:schemeClr val="bg1"/>
                </a:solidFill>
                <a:latin typeface="Candara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NILAI-NILAI</a:t>
            </a:r>
            <a:endParaRPr lang="en-US" sz="2800" b="1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marL="361902" lvl="1" indent="-188888">
              <a:buFont typeface="Arial" pitchFamily="34" charset="0"/>
              <a:buChar char="•"/>
            </a:pPr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Visioner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61902" lvl="1" indent="-188888">
              <a:buFont typeface="Arial" pitchFamily="34" charset="0"/>
              <a:buChar char="•"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Integritas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61902" lvl="1" indent="-188888">
              <a:buFont typeface="Arial" pitchFamily="34" charset="0"/>
              <a:buChar char="•"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Inovatif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61902" lvl="1" indent="-188888">
              <a:buFont typeface="Arial" pitchFamily="34" charset="0"/>
              <a:buChar char="•"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Professional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61902" lvl="1" indent="-188888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adar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iaya </a:t>
            </a:r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dan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ingkungan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 </a:t>
            </a:r>
            <a:endParaRPr lang="en-US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MAKNA BEKERJA</a:t>
            </a:r>
            <a:endParaRPr lang="en-US" sz="2800" b="1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Mempersembahkan Sumber Energi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ntuk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Kehidupan Dunia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Bumi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ang Lebih Baik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63" y="1130175"/>
            <a:ext cx="7718871" cy="405143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PTBA </a:t>
            </a:r>
            <a:r>
              <a:rPr lang="en-US" sz="2000" b="1" dirty="0" err="1" smtClean="0"/>
              <a:t>Meraih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Penghargaan</a:t>
            </a:r>
            <a:r>
              <a:rPr lang="en-US" sz="2000" b="1" dirty="0" smtClean="0"/>
              <a:t> “Sri </a:t>
            </a:r>
            <a:r>
              <a:rPr lang="en-US" sz="2000" b="1" dirty="0" err="1" smtClean="0"/>
              <a:t>Kehati</a:t>
            </a:r>
            <a:r>
              <a:rPr lang="en-US" sz="2000" b="1" dirty="0" smtClean="0"/>
              <a:t> Award ”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diselenggarakan</a:t>
            </a:r>
            <a:r>
              <a:rPr lang="en-US" sz="2000" dirty="0" smtClean="0"/>
              <a:t>  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Yayasan</a:t>
            </a:r>
            <a:r>
              <a:rPr lang="en-US" sz="2000" dirty="0" smtClean="0"/>
              <a:t> KEHATI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Majalah</a:t>
            </a:r>
            <a:r>
              <a:rPr lang="en-US" sz="2000" dirty="0" smtClean="0"/>
              <a:t> SWA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Index SRI (Sustainable and Responsible Investment Index)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kepercayaan</a:t>
            </a:r>
            <a:r>
              <a:rPr lang="en-US" sz="2000" dirty="0" smtClean="0"/>
              <a:t> investor di </a:t>
            </a:r>
            <a:r>
              <a:rPr lang="en-US" sz="2000" dirty="0" err="1" smtClean="0"/>
              <a:t>Pasar</a:t>
            </a:r>
            <a:r>
              <a:rPr lang="en-US" sz="2000" dirty="0" smtClean="0"/>
              <a:t> Modal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keberlanjutan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PTBA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komitmen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kepedulian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, </a:t>
            </a:r>
            <a:r>
              <a:rPr lang="en-US" sz="2000" dirty="0" err="1" smtClean="0"/>
              <a:t>komunitas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,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Good Corporate Governance. 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lowchart: Document 3"/>
          <p:cNvSpPr/>
          <p:nvPr/>
        </p:nvSpPr>
        <p:spPr>
          <a:xfrm>
            <a:off x="2889250" y="3788403"/>
            <a:ext cx="4375150" cy="2764809"/>
          </a:xfrm>
          <a:prstGeom prst="flowChartDocumen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29" descr="Logo 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3813" y="6096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14301" y="82560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Penghargaan SRI KEHATI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295413"/>
            <a:ext cx="7718871" cy="40514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PTBA </a:t>
            </a:r>
            <a:r>
              <a:rPr lang="en-US" sz="2000" dirty="0" err="1" smtClean="0"/>
              <a:t>memenangkan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Penghargaan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b="1" dirty="0" smtClean="0"/>
              <a:t>“1th Runner Up </a:t>
            </a:r>
            <a:r>
              <a:rPr lang="en-US" sz="2000" b="1" dirty="0" err="1" smtClean="0"/>
              <a:t>Kategori</a:t>
            </a:r>
            <a:r>
              <a:rPr lang="en-US" sz="2000" b="1" dirty="0" smtClean="0"/>
              <a:t> CSR Tingkat ASEAN”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lolos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perwakilan</a:t>
            </a:r>
            <a:r>
              <a:rPr lang="en-US" sz="2000" dirty="0" smtClean="0"/>
              <a:t> Negara Indonesia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penjurian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ASEAN. Award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diserahkan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Energi Korea Selatan </a:t>
            </a:r>
            <a:r>
              <a:rPr lang="id-ID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Asean</a:t>
            </a:r>
            <a:r>
              <a:rPr lang="en-US" sz="2000" dirty="0" smtClean="0"/>
              <a:t> Ministry on Energy Meeting</a:t>
            </a:r>
          </a:p>
          <a:p>
            <a:endParaRPr lang="en-US" sz="2000" dirty="0"/>
          </a:p>
        </p:txBody>
      </p:sp>
      <p:sp>
        <p:nvSpPr>
          <p:cNvPr id="4" name="Flowchart: Document 3"/>
          <p:cNvSpPr/>
          <p:nvPr/>
        </p:nvSpPr>
        <p:spPr>
          <a:xfrm>
            <a:off x="2889250" y="3505214"/>
            <a:ext cx="4375150" cy="2764809"/>
          </a:xfrm>
          <a:prstGeom prst="flowChartDocumen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29" descr="Logo 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0"/>
            <a:ext cx="1490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3813" y="609600"/>
            <a:ext cx="9853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14301" y="82560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Penghargaan CSR TINGKAT ASEAN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9" descr="Logo B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009" y="533401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23783" y="10668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68" y="79548"/>
            <a:ext cx="872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/>
                </a:solidFill>
                <a:latin typeface="Arial" pitchFamily="34" charset="0"/>
              </a:rPr>
              <a:t>Kerja sama dengan Universitas dalam Mendukung Keberlanjutan melalui Innovasi</a:t>
            </a:r>
            <a:endParaRPr lang="en-US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685800" y="1219200"/>
            <a:ext cx="9011792" cy="551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7" tIns="47893" rIns="95787" bIns="4789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Universitas </a:t>
            </a: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Gadja Mada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Universitas Pembangunan Nasional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Universitas Trisakti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Universitas Bengkulu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Universitas Sriwijaya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Institut Teknologi </a:t>
            </a: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Bandung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Institut Pertanian Bogor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Univesitas Al-Azhar</a:t>
            </a:r>
            <a:endParaRPr lang="id-ID" sz="32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Politeknik Politenik Bandung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Politeknik </a:t>
            </a: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Politeknik Negeri Malang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Dll.</a:t>
            </a:r>
          </a:p>
        </p:txBody>
      </p:sp>
    </p:spTree>
    <p:extLst>
      <p:ext uri="{BB962C8B-B14F-4D97-AF65-F5344CB8AC3E}">
        <p14:creationId xmlns:p14="http://schemas.microsoft.com/office/powerpoint/2010/main" val="178872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26" y="1285875"/>
            <a:ext cx="5355431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3666596" y="587376"/>
            <a:ext cx="2854854" cy="770075"/>
            <a:chOff x="-88" y="-61"/>
            <a:chExt cx="1300" cy="502"/>
          </a:xfrm>
        </p:grpSpPr>
        <p:sp>
          <p:nvSpPr>
            <p:cNvPr id="14" name="Freeform 361"/>
            <p:cNvSpPr>
              <a:spLocks/>
            </p:cNvSpPr>
            <p:nvPr/>
          </p:nvSpPr>
          <p:spPr bwMode="auto">
            <a:xfrm>
              <a:off x="32" y="243"/>
              <a:ext cx="277" cy="1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6" y="55"/>
                </a:cxn>
                <a:cxn ang="0">
                  <a:pos x="84" y="97"/>
                </a:cxn>
                <a:cxn ang="0">
                  <a:pos x="138" y="127"/>
                </a:cxn>
                <a:cxn ang="0">
                  <a:pos x="198" y="140"/>
                </a:cxn>
                <a:cxn ang="0">
                  <a:pos x="240" y="134"/>
                </a:cxn>
                <a:cxn ang="0">
                  <a:pos x="288" y="127"/>
                </a:cxn>
                <a:cxn ang="0">
                  <a:pos x="378" y="91"/>
                </a:cxn>
                <a:cxn ang="0">
                  <a:pos x="426" y="67"/>
                </a:cxn>
                <a:cxn ang="0">
                  <a:pos x="468" y="55"/>
                </a:cxn>
                <a:cxn ang="0">
                  <a:pos x="501" y="51"/>
                </a:cxn>
                <a:cxn ang="0">
                  <a:pos x="540" y="49"/>
                </a:cxn>
                <a:cxn ang="0">
                  <a:pos x="603" y="69"/>
                </a:cxn>
                <a:cxn ang="0">
                  <a:pos x="639" y="84"/>
                </a:cxn>
                <a:cxn ang="0">
                  <a:pos x="666" y="97"/>
                </a:cxn>
                <a:cxn ang="0">
                  <a:pos x="738" y="121"/>
                </a:cxn>
                <a:cxn ang="0">
                  <a:pos x="792" y="134"/>
                </a:cxn>
                <a:cxn ang="0">
                  <a:pos x="834" y="135"/>
                </a:cxn>
                <a:cxn ang="0">
                  <a:pos x="873" y="123"/>
                </a:cxn>
                <a:cxn ang="0">
                  <a:pos x="918" y="103"/>
                </a:cxn>
                <a:cxn ang="0">
                  <a:pos x="972" y="67"/>
                </a:cxn>
                <a:cxn ang="0">
                  <a:pos x="1008" y="36"/>
                </a:cxn>
                <a:cxn ang="0">
                  <a:pos x="1038" y="0"/>
                </a:cxn>
                <a:cxn ang="0">
                  <a:pos x="1038" y="346"/>
                </a:cxn>
                <a:cxn ang="0">
                  <a:pos x="0" y="346"/>
                </a:cxn>
                <a:cxn ang="0">
                  <a:pos x="0" y="24"/>
                </a:cxn>
              </a:cxnLst>
              <a:rect l="0" t="0" r="r" b="b"/>
              <a:pathLst>
                <a:path w="1038" h="346">
                  <a:moveTo>
                    <a:pt x="0" y="24"/>
                  </a:moveTo>
                  <a:lnTo>
                    <a:pt x="36" y="55"/>
                  </a:lnTo>
                  <a:lnTo>
                    <a:pt x="84" y="97"/>
                  </a:lnTo>
                  <a:lnTo>
                    <a:pt x="138" y="127"/>
                  </a:lnTo>
                  <a:lnTo>
                    <a:pt x="198" y="140"/>
                  </a:lnTo>
                  <a:lnTo>
                    <a:pt x="240" y="134"/>
                  </a:lnTo>
                  <a:lnTo>
                    <a:pt x="288" y="127"/>
                  </a:lnTo>
                  <a:lnTo>
                    <a:pt x="378" y="91"/>
                  </a:lnTo>
                  <a:lnTo>
                    <a:pt x="426" y="67"/>
                  </a:lnTo>
                  <a:lnTo>
                    <a:pt x="468" y="55"/>
                  </a:lnTo>
                  <a:lnTo>
                    <a:pt x="501" y="51"/>
                  </a:lnTo>
                  <a:lnTo>
                    <a:pt x="540" y="49"/>
                  </a:lnTo>
                  <a:lnTo>
                    <a:pt x="603" y="69"/>
                  </a:lnTo>
                  <a:lnTo>
                    <a:pt x="639" y="84"/>
                  </a:lnTo>
                  <a:lnTo>
                    <a:pt x="666" y="97"/>
                  </a:lnTo>
                  <a:lnTo>
                    <a:pt x="738" y="121"/>
                  </a:lnTo>
                  <a:lnTo>
                    <a:pt x="792" y="134"/>
                  </a:lnTo>
                  <a:lnTo>
                    <a:pt x="834" y="135"/>
                  </a:lnTo>
                  <a:lnTo>
                    <a:pt x="873" y="123"/>
                  </a:lnTo>
                  <a:lnTo>
                    <a:pt x="918" y="103"/>
                  </a:lnTo>
                  <a:lnTo>
                    <a:pt x="972" y="67"/>
                  </a:lnTo>
                  <a:lnTo>
                    <a:pt x="1008" y="36"/>
                  </a:lnTo>
                  <a:lnTo>
                    <a:pt x="1038" y="0"/>
                  </a:lnTo>
                  <a:lnTo>
                    <a:pt x="1038" y="346"/>
                  </a:lnTo>
                  <a:lnTo>
                    <a:pt x="0" y="34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0000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 3" pitchFamily="18" charset="2"/>
                <a:buNone/>
                <a:defRPr/>
              </a:pPr>
              <a:endParaRPr lang="en-US" b="1" dirty="0">
                <a:solidFill>
                  <a:srgbClr val="FF9900"/>
                </a:solidFill>
                <a:latin typeface="Corbel"/>
                <a:cs typeface="+mn-cs"/>
              </a:endParaRPr>
            </a:p>
          </p:txBody>
        </p:sp>
        <p:sp>
          <p:nvSpPr>
            <p:cNvPr id="15" name="Freeform 362"/>
            <p:cNvSpPr>
              <a:spLocks/>
            </p:cNvSpPr>
            <p:nvPr/>
          </p:nvSpPr>
          <p:spPr bwMode="auto">
            <a:xfrm>
              <a:off x="32" y="-20"/>
              <a:ext cx="277" cy="284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84" y="78"/>
                </a:cxn>
                <a:cxn ang="0">
                  <a:pos x="24" y="222"/>
                </a:cxn>
                <a:cxn ang="0">
                  <a:pos x="0" y="324"/>
                </a:cxn>
                <a:cxn ang="0">
                  <a:pos x="6" y="450"/>
                </a:cxn>
                <a:cxn ang="0">
                  <a:pos x="42" y="558"/>
                </a:cxn>
                <a:cxn ang="0">
                  <a:pos x="120" y="642"/>
                </a:cxn>
                <a:cxn ang="0">
                  <a:pos x="192" y="660"/>
                </a:cxn>
                <a:cxn ang="0">
                  <a:pos x="306" y="648"/>
                </a:cxn>
                <a:cxn ang="0">
                  <a:pos x="390" y="600"/>
                </a:cxn>
                <a:cxn ang="0">
                  <a:pos x="468" y="576"/>
                </a:cxn>
                <a:cxn ang="0">
                  <a:pos x="552" y="582"/>
                </a:cxn>
                <a:cxn ang="0">
                  <a:pos x="666" y="618"/>
                </a:cxn>
                <a:cxn ang="0">
                  <a:pos x="756" y="648"/>
                </a:cxn>
                <a:cxn ang="0">
                  <a:pos x="831" y="663"/>
                </a:cxn>
                <a:cxn ang="0">
                  <a:pos x="888" y="642"/>
                </a:cxn>
                <a:cxn ang="0">
                  <a:pos x="966" y="576"/>
                </a:cxn>
                <a:cxn ang="0">
                  <a:pos x="1024" y="466"/>
                </a:cxn>
                <a:cxn ang="0">
                  <a:pos x="1024" y="314"/>
                </a:cxn>
                <a:cxn ang="0">
                  <a:pos x="954" y="174"/>
                </a:cxn>
                <a:cxn ang="0">
                  <a:pos x="840" y="102"/>
                </a:cxn>
                <a:cxn ang="0">
                  <a:pos x="672" y="84"/>
                </a:cxn>
                <a:cxn ang="0">
                  <a:pos x="552" y="106"/>
                </a:cxn>
                <a:cxn ang="0">
                  <a:pos x="576" y="144"/>
                </a:cxn>
                <a:cxn ang="0">
                  <a:pos x="678" y="216"/>
                </a:cxn>
                <a:cxn ang="0">
                  <a:pos x="720" y="318"/>
                </a:cxn>
                <a:cxn ang="0">
                  <a:pos x="690" y="444"/>
                </a:cxn>
                <a:cxn ang="0">
                  <a:pos x="594" y="528"/>
                </a:cxn>
                <a:cxn ang="0">
                  <a:pos x="450" y="528"/>
                </a:cxn>
                <a:cxn ang="0">
                  <a:pos x="330" y="432"/>
                </a:cxn>
                <a:cxn ang="0">
                  <a:pos x="306" y="330"/>
                </a:cxn>
                <a:cxn ang="0">
                  <a:pos x="327" y="249"/>
                </a:cxn>
                <a:cxn ang="0">
                  <a:pos x="452" y="66"/>
                </a:cxn>
              </a:cxnLst>
              <a:rect l="0" t="0" r="r" b="b"/>
              <a:pathLst>
                <a:path w="1032" h="663">
                  <a:moveTo>
                    <a:pt x="498" y="0"/>
                  </a:moveTo>
                  <a:lnTo>
                    <a:pt x="138" y="0"/>
                  </a:lnTo>
                  <a:lnTo>
                    <a:pt x="108" y="36"/>
                  </a:lnTo>
                  <a:lnTo>
                    <a:pt x="84" y="78"/>
                  </a:lnTo>
                  <a:lnTo>
                    <a:pt x="48" y="150"/>
                  </a:lnTo>
                  <a:lnTo>
                    <a:pt x="24" y="222"/>
                  </a:lnTo>
                  <a:lnTo>
                    <a:pt x="9" y="273"/>
                  </a:lnTo>
                  <a:lnTo>
                    <a:pt x="0" y="324"/>
                  </a:lnTo>
                  <a:lnTo>
                    <a:pt x="0" y="396"/>
                  </a:lnTo>
                  <a:lnTo>
                    <a:pt x="6" y="450"/>
                  </a:lnTo>
                  <a:lnTo>
                    <a:pt x="18" y="510"/>
                  </a:lnTo>
                  <a:lnTo>
                    <a:pt x="42" y="558"/>
                  </a:lnTo>
                  <a:lnTo>
                    <a:pt x="78" y="606"/>
                  </a:lnTo>
                  <a:lnTo>
                    <a:pt x="120" y="642"/>
                  </a:lnTo>
                  <a:lnTo>
                    <a:pt x="156" y="654"/>
                  </a:lnTo>
                  <a:lnTo>
                    <a:pt x="192" y="660"/>
                  </a:lnTo>
                  <a:lnTo>
                    <a:pt x="240" y="660"/>
                  </a:lnTo>
                  <a:lnTo>
                    <a:pt x="306" y="648"/>
                  </a:lnTo>
                  <a:lnTo>
                    <a:pt x="354" y="624"/>
                  </a:lnTo>
                  <a:lnTo>
                    <a:pt x="390" y="600"/>
                  </a:lnTo>
                  <a:lnTo>
                    <a:pt x="432" y="588"/>
                  </a:lnTo>
                  <a:lnTo>
                    <a:pt x="468" y="576"/>
                  </a:lnTo>
                  <a:lnTo>
                    <a:pt x="516" y="576"/>
                  </a:lnTo>
                  <a:lnTo>
                    <a:pt x="552" y="582"/>
                  </a:lnTo>
                  <a:lnTo>
                    <a:pt x="600" y="594"/>
                  </a:lnTo>
                  <a:lnTo>
                    <a:pt x="666" y="618"/>
                  </a:lnTo>
                  <a:lnTo>
                    <a:pt x="708" y="636"/>
                  </a:lnTo>
                  <a:lnTo>
                    <a:pt x="756" y="648"/>
                  </a:lnTo>
                  <a:lnTo>
                    <a:pt x="798" y="660"/>
                  </a:lnTo>
                  <a:lnTo>
                    <a:pt x="831" y="663"/>
                  </a:lnTo>
                  <a:lnTo>
                    <a:pt x="858" y="654"/>
                  </a:lnTo>
                  <a:lnTo>
                    <a:pt x="888" y="642"/>
                  </a:lnTo>
                  <a:lnTo>
                    <a:pt x="918" y="624"/>
                  </a:lnTo>
                  <a:lnTo>
                    <a:pt x="966" y="576"/>
                  </a:lnTo>
                  <a:lnTo>
                    <a:pt x="1002" y="522"/>
                  </a:lnTo>
                  <a:lnTo>
                    <a:pt x="1024" y="466"/>
                  </a:lnTo>
                  <a:lnTo>
                    <a:pt x="1032" y="378"/>
                  </a:lnTo>
                  <a:lnTo>
                    <a:pt x="1024" y="314"/>
                  </a:lnTo>
                  <a:lnTo>
                    <a:pt x="1002" y="252"/>
                  </a:lnTo>
                  <a:lnTo>
                    <a:pt x="954" y="174"/>
                  </a:lnTo>
                  <a:lnTo>
                    <a:pt x="894" y="132"/>
                  </a:lnTo>
                  <a:lnTo>
                    <a:pt x="840" y="102"/>
                  </a:lnTo>
                  <a:lnTo>
                    <a:pt x="752" y="82"/>
                  </a:lnTo>
                  <a:lnTo>
                    <a:pt x="672" y="84"/>
                  </a:lnTo>
                  <a:lnTo>
                    <a:pt x="606" y="96"/>
                  </a:lnTo>
                  <a:lnTo>
                    <a:pt x="552" y="106"/>
                  </a:lnTo>
                  <a:lnTo>
                    <a:pt x="504" y="126"/>
                  </a:lnTo>
                  <a:lnTo>
                    <a:pt x="576" y="144"/>
                  </a:lnTo>
                  <a:lnTo>
                    <a:pt x="636" y="174"/>
                  </a:lnTo>
                  <a:lnTo>
                    <a:pt x="678" y="216"/>
                  </a:lnTo>
                  <a:lnTo>
                    <a:pt x="708" y="258"/>
                  </a:lnTo>
                  <a:lnTo>
                    <a:pt x="720" y="318"/>
                  </a:lnTo>
                  <a:lnTo>
                    <a:pt x="716" y="386"/>
                  </a:lnTo>
                  <a:lnTo>
                    <a:pt x="690" y="444"/>
                  </a:lnTo>
                  <a:lnTo>
                    <a:pt x="648" y="492"/>
                  </a:lnTo>
                  <a:lnTo>
                    <a:pt x="594" y="528"/>
                  </a:lnTo>
                  <a:lnTo>
                    <a:pt x="528" y="540"/>
                  </a:lnTo>
                  <a:lnTo>
                    <a:pt x="450" y="528"/>
                  </a:lnTo>
                  <a:lnTo>
                    <a:pt x="378" y="492"/>
                  </a:lnTo>
                  <a:lnTo>
                    <a:pt x="330" y="432"/>
                  </a:lnTo>
                  <a:lnTo>
                    <a:pt x="306" y="384"/>
                  </a:lnTo>
                  <a:lnTo>
                    <a:pt x="306" y="330"/>
                  </a:lnTo>
                  <a:lnTo>
                    <a:pt x="312" y="285"/>
                  </a:lnTo>
                  <a:lnTo>
                    <a:pt x="327" y="249"/>
                  </a:lnTo>
                  <a:lnTo>
                    <a:pt x="380" y="166"/>
                  </a:lnTo>
                  <a:lnTo>
                    <a:pt x="452" y="66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FCC00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 3" pitchFamily="18" charset="2"/>
                <a:buNone/>
                <a:defRPr/>
              </a:pPr>
              <a:endParaRPr lang="en-US" b="1" dirty="0">
                <a:solidFill>
                  <a:srgbClr val="FF9900"/>
                </a:solidFill>
                <a:latin typeface="Corbel"/>
                <a:cs typeface="+mn-cs"/>
              </a:endParaRPr>
            </a:p>
          </p:txBody>
        </p:sp>
        <p:sp>
          <p:nvSpPr>
            <p:cNvPr id="16" name="Text Box 363"/>
            <p:cNvSpPr txBox="1">
              <a:spLocks noChangeArrowheads="1"/>
            </p:cNvSpPr>
            <p:nvPr/>
          </p:nvSpPr>
          <p:spPr bwMode="auto">
            <a:xfrm>
              <a:off x="-88" y="-61"/>
              <a:ext cx="1300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00CC"/>
                  </a:solidFill>
                  <a:latin typeface="Arial Narrow" pitchFamily="34" charset="0"/>
                  <a:cs typeface="+mn-cs"/>
                </a:rPr>
                <a:t>    </a:t>
              </a:r>
              <a:r>
                <a:rPr lang="id-ID" sz="4400" b="1" dirty="0">
                  <a:solidFill>
                    <a:srgbClr val="0000CC"/>
                  </a:solidFill>
                  <a:latin typeface="Arial Narrow" pitchFamily="34" charset="0"/>
                  <a:cs typeface="+mn-cs"/>
                </a:rPr>
                <a:t>  </a:t>
              </a:r>
              <a:r>
                <a:rPr lang="en-US" sz="2400" b="1" dirty="0">
                  <a:solidFill>
                    <a:srgbClr val="0000CC"/>
                  </a:solidFill>
                  <a:latin typeface="Arial Narrow" pitchFamily="34" charset="0"/>
                  <a:cs typeface="+mn-cs"/>
                </a:rPr>
                <a:t>Bukit </a:t>
              </a:r>
              <a:r>
                <a:rPr lang="en-US" sz="2400" b="1" dirty="0" err="1">
                  <a:solidFill>
                    <a:srgbClr val="0000CC"/>
                  </a:solidFill>
                  <a:latin typeface="Arial Narrow" pitchFamily="34" charset="0"/>
                  <a:cs typeface="+mn-cs"/>
                </a:rPr>
                <a:t>Asam</a:t>
              </a:r>
              <a:endParaRPr lang="en-US" sz="4000" b="1" dirty="0">
                <a:solidFill>
                  <a:srgbClr val="0000CC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2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53695" y="6500860"/>
            <a:ext cx="419629" cy="371475"/>
          </a:xfrm>
        </p:spPr>
        <p:txBody>
          <a:bodyPr/>
          <a:lstStyle/>
          <a:p>
            <a:pPr algn="ctr">
              <a:defRPr/>
            </a:pPr>
            <a:r>
              <a:rPr lang="id-ID" b="1" dirty="0" smtClean="0"/>
              <a:t>17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2673344" y="1159409"/>
            <a:ext cx="45127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The Great PTBA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12785" y="5325070"/>
            <a:ext cx="44805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Terima Kasih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066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reeform 149"/>
          <p:cNvSpPr>
            <a:spLocks/>
          </p:cNvSpPr>
          <p:nvPr/>
        </p:nvSpPr>
        <p:spPr bwMode="auto">
          <a:xfrm>
            <a:off x="958850" y="2201874"/>
            <a:ext cx="3403600" cy="3248025"/>
          </a:xfrm>
          <a:custGeom>
            <a:avLst/>
            <a:gdLst>
              <a:gd name="T0" fmla="*/ 2147483647 w 2387"/>
              <a:gd name="T1" fmla="*/ 2147483647 h 2971"/>
              <a:gd name="T2" fmla="*/ 2147483647 w 2387"/>
              <a:gd name="T3" fmla="*/ 2147483647 h 2971"/>
              <a:gd name="T4" fmla="*/ 2147483647 w 2387"/>
              <a:gd name="T5" fmla="*/ 2147483647 h 2971"/>
              <a:gd name="T6" fmla="*/ 2147483647 w 2387"/>
              <a:gd name="T7" fmla="*/ 2147483647 h 2971"/>
              <a:gd name="T8" fmla="*/ 2147483647 w 2387"/>
              <a:gd name="T9" fmla="*/ 2147483647 h 2971"/>
              <a:gd name="T10" fmla="*/ 2147483647 w 2387"/>
              <a:gd name="T11" fmla="*/ 2147483647 h 2971"/>
              <a:gd name="T12" fmla="*/ 2147483647 w 2387"/>
              <a:gd name="T13" fmla="*/ 2147483647 h 2971"/>
              <a:gd name="T14" fmla="*/ 2147483647 w 2387"/>
              <a:gd name="T15" fmla="*/ 2147483647 h 2971"/>
              <a:gd name="T16" fmla="*/ 2147483647 w 2387"/>
              <a:gd name="T17" fmla="*/ 2147483647 h 2971"/>
              <a:gd name="T18" fmla="*/ 2147483647 w 2387"/>
              <a:gd name="T19" fmla="*/ 2147483647 h 2971"/>
              <a:gd name="T20" fmla="*/ 2147483647 w 2387"/>
              <a:gd name="T21" fmla="*/ 2147483647 h 2971"/>
              <a:gd name="T22" fmla="*/ 2147483647 w 2387"/>
              <a:gd name="T23" fmla="*/ 2147483647 h 2971"/>
              <a:gd name="T24" fmla="*/ 2147483647 w 2387"/>
              <a:gd name="T25" fmla="*/ 2147483647 h 2971"/>
              <a:gd name="T26" fmla="*/ 2147483647 w 2387"/>
              <a:gd name="T27" fmla="*/ 2147483647 h 2971"/>
              <a:gd name="T28" fmla="*/ 2147483647 w 2387"/>
              <a:gd name="T29" fmla="*/ 2147483647 h 2971"/>
              <a:gd name="T30" fmla="*/ 2147483647 w 2387"/>
              <a:gd name="T31" fmla="*/ 2147483647 h 2971"/>
              <a:gd name="T32" fmla="*/ 2147483647 w 2387"/>
              <a:gd name="T33" fmla="*/ 2147483647 h 2971"/>
              <a:gd name="T34" fmla="*/ 2147483647 w 2387"/>
              <a:gd name="T35" fmla="*/ 2147483647 h 2971"/>
              <a:gd name="T36" fmla="*/ 2147483647 w 2387"/>
              <a:gd name="T37" fmla="*/ 2147483647 h 2971"/>
              <a:gd name="T38" fmla="*/ 2147483647 w 2387"/>
              <a:gd name="T39" fmla="*/ 2147483647 h 2971"/>
              <a:gd name="T40" fmla="*/ 2147483647 w 2387"/>
              <a:gd name="T41" fmla="*/ 2147483647 h 2971"/>
              <a:gd name="T42" fmla="*/ 2147483647 w 2387"/>
              <a:gd name="T43" fmla="*/ 2147483647 h 2971"/>
              <a:gd name="T44" fmla="*/ 2147483647 w 2387"/>
              <a:gd name="T45" fmla="*/ 2147483647 h 2971"/>
              <a:gd name="T46" fmla="*/ 2147483647 w 2387"/>
              <a:gd name="T47" fmla="*/ 2147483647 h 2971"/>
              <a:gd name="T48" fmla="*/ 2147483647 w 2387"/>
              <a:gd name="T49" fmla="*/ 2147483647 h 2971"/>
              <a:gd name="T50" fmla="*/ 2147483647 w 2387"/>
              <a:gd name="T51" fmla="*/ 2147483647 h 2971"/>
              <a:gd name="T52" fmla="*/ 2147483647 w 2387"/>
              <a:gd name="T53" fmla="*/ 2147483647 h 2971"/>
              <a:gd name="T54" fmla="*/ 2147483647 w 2387"/>
              <a:gd name="T55" fmla="*/ 2147483647 h 2971"/>
              <a:gd name="T56" fmla="*/ 2147483647 w 2387"/>
              <a:gd name="T57" fmla="*/ 2147483647 h 2971"/>
              <a:gd name="T58" fmla="*/ 2147483647 w 2387"/>
              <a:gd name="T59" fmla="*/ 2147483647 h 2971"/>
              <a:gd name="T60" fmla="*/ 2147483647 w 2387"/>
              <a:gd name="T61" fmla="*/ 2147483647 h 2971"/>
              <a:gd name="T62" fmla="*/ 2147483647 w 2387"/>
              <a:gd name="T63" fmla="*/ 2147483647 h 2971"/>
              <a:gd name="T64" fmla="*/ 2147483647 w 2387"/>
              <a:gd name="T65" fmla="*/ 2147483647 h 2971"/>
              <a:gd name="T66" fmla="*/ 2147483647 w 2387"/>
              <a:gd name="T67" fmla="*/ 2147483647 h 2971"/>
              <a:gd name="T68" fmla="*/ 2147483647 w 2387"/>
              <a:gd name="T69" fmla="*/ 2147483647 h 2971"/>
              <a:gd name="T70" fmla="*/ 2147483647 w 2387"/>
              <a:gd name="T71" fmla="*/ 2147483647 h 2971"/>
              <a:gd name="T72" fmla="*/ 2147483647 w 2387"/>
              <a:gd name="T73" fmla="*/ 2147483647 h 2971"/>
              <a:gd name="T74" fmla="*/ 2147483647 w 2387"/>
              <a:gd name="T75" fmla="*/ 2147483647 h 2971"/>
              <a:gd name="T76" fmla="*/ 2147483647 w 2387"/>
              <a:gd name="T77" fmla="*/ 2147483647 h 2971"/>
              <a:gd name="T78" fmla="*/ 2147483647 w 2387"/>
              <a:gd name="T79" fmla="*/ 2147483647 h 2971"/>
              <a:gd name="T80" fmla="*/ 2147483647 w 2387"/>
              <a:gd name="T81" fmla="*/ 2147483647 h 2971"/>
              <a:gd name="T82" fmla="*/ 2147483647 w 2387"/>
              <a:gd name="T83" fmla="*/ 2147483647 h 2971"/>
              <a:gd name="T84" fmla="*/ 2147483647 w 2387"/>
              <a:gd name="T85" fmla="*/ 2147483647 h 2971"/>
              <a:gd name="T86" fmla="*/ 2147483647 w 2387"/>
              <a:gd name="T87" fmla="*/ 2147483647 h 2971"/>
              <a:gd name="T88" fmla="*/ 2147483647 w 2387"/>
              <a:gd name="T89" fmla="*/ 2147483647 h 2971"/>
              <a:gd name="T90" fmla="*/ 2147483647 w 2387"/>
              <a:gd name="T91" fmla="*/ 2147483647 h 2971"/>
              <a:gd name="T92" fmla="*/ 2147483647 w 2387"/>
              <a:gd name="T93" fmla="*/ 2147483647 h 2971"/>
              <a:gd name="T94" fmla="*/ 2147483647 w 2387"/>
              <a:gd name="T95" fmla="*/ 2147483647 h 2971"/>
              <a:gd name="T96" fmla="*/ 2147483647 w 2387"/>
              <a:gd name="T97" fmla="*/ 2147483647 h 2971"/>
              <a:gd name="T98" fmla="*/ 2147483647 w 2387"/>
              <a:gd name="T99" fmla="*/ 2147483647 h 2971"/>
              <a:gd name="T100" fmla="*/ 2147483647 w 2387"/>
              <a:gd name="T101" fmla="*/ 2147483647 h 2971"/>
              <a:gd name="T102" fmla="*/ 2147483647 w 2387"/>
              <a:gd name="T103" fmla="*/ 2147483647 h 2971"/>
              <a:gd name="T104" fmla="*/ 2147483647 w 2387"/>
              <a:gd name="T105" fmla="*/ 2147483647 h 2971"/>
              <a:gd name="T106" fmla="*/ 2147483647 w 2387"/>
              <a:gd name="T107" fmla="*/ 2147483647 h 2971"/>
              <a:gd name="T108" fmla="*/ 2147483647 w 2387"/>
              <a:gd name="T109" fmla="*/ 2147483647 h 2971"/>
              <a:gd name="T110" fmla="*/ 2147483647 w 2387"/>
              <a:gd name="T111" fmla="*/ 2147483647 h 2971"/>
              <a:gd name="T112" fmla="*/ 2147483647 w 2387"/>
              <a:gd name="T113" fmla="*/ 2147483647 h 2971"/>
              <a:gd name="T114" fmla="*/ 2147483647 w 2387"/>
              <a:gd name="T115" fmla="*/ 2147483647 h 2971"/>
              <a:gd name="T116" fmla="*/ 2147483647 w 2387"/>
              <a:gd name="T117" fmla="*/ 2147483647 h 2971"/>
              <a:gd name="T118" fmla="*/ 2147483647 w 2387"/>
              <a:gd name="T119" fmla="*/ 2147483647 h 2971"/>
              <a:gd name="T120" fmla="*/ 2147483647 w 2387"/>
              <a:gd name="T121" fmla="*/ 2147483647 h 29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87"/>
              <a:gd name="T184" fmla="*/ 0 h 2971"/>
              <a:gd name="T185" fmla="*/ 2387 w 2387"/>
              <a:gd name="T186" fmla="*/ 2971 h 29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87" h="2971">
                <a:moveTo>
                  <a:pt x="2340" y="2773"/>
                </a:moveTo>
                <a:lnTo>
                  <a:pt x="2340" y="2766"/>
                </a:lnTo>
                <a:lnTo>
                  <a:pt x="2342" y="2758"/>
                </a:lnTo>
                <a:lnTo>
                  <a:pt x="2337" y="2751"/>
                </a:lnTo>
                <a:lnTo>
                  <a:pt x="2339" y="2743"/>
                </a:lnTo>
                <a:lnTo>
                  <a:pt x="2343" y="2734"/>
                </a:lnTo>
                <a:lnTo>
                  <a:pt x="2343" y="2725"/>
                </a:lnTo>
                <a:lnTo>
                  <a:pt x="2345" y="2719"/>
                </a:lnTo>
                <a:lnTo>
                  <a:pt x="2342" y="2712"/>
                </a:lnTo>
                <a:lnTo>
                  <a:pt x="2340" y="2704"/>
                </a:lnTo>
                <a:lnTo>
                  <a:pt x="2339" y="2694"/>
                </a:lnTo>
                <a:lnTo>
                  <a:pt x="2340" y="2685"/>
                </a:lnTo>
                <a:lnTo>
                  <a:pt x="2343" y="2677"/>
                </a:lnTo>
                <a:lnTo>
                  <a:pt x="2337" y="2673"/>
                </a:lnTo>
                <a:lnTo>
                  <a:pt x="2333" y="2665"/>
                </a:lnTo>
                <a:lnTo>
                  <a:pt x="2336" y="2656"/>
                </a:lnTo>
                <a:lnTo>
                  <a:pt x="2340" y="2647"/>
                </a:lnTo>
                <a:lnTo>
                  <a:pt x="2343" y="2635"/>
                </a:lnTo>
                <a:lnTo>
                  <a:pt x="2343" y="2628"/>
                </a:lnTo>
                <a:lnTo>
                  <a:pt x="2342" y="2620"/>
                </a:lnTo>
                <a:lnTo>
                  <a:pt x="2342" y="2610"/>
                </a:lnTo>
                <a:lnTo>
                  <a:pt x="2351" y="2604"/>
                </a:lnTo>
                <a:lnTo>
                  <a:pt x="2358" y="2593"/>
                </a:lnTo>
                <a:lnTo>
                  <a:pt x="2360" y="2586"/>
                </a:lnTo>
                <a:lnTo>
                  <a:pt x="2361" y="2577"/>
                </a:lnTo>
                <a:lnTo>
                  <a:pt x="2360" y="2568"/>
                </a:lnTo>
                <a:lnTo>
                  <a:pt x="2358" y="2560"/>
                </a:lnTo>
                <a:lnTo>
                  <a:pt x="2352" y="2553"/>
                </a:lnTo>
                <a:lnTo>
                  <a:pt x="2346" y="2544"/>
                </a:lnTo>
                <a:lnTo>
                  <a:pt x="2336" y="2535"/>
                </a:lnTo>
                <a:lnTo>
                  <a:pt x="2328" y="2526"/>
                </a:lnTo>
                <a:lnTo>
                  <a:pt x="2324" y="2515"/>
                </a:lnTo>
                <a:lnTo>
                  <a:pt x="2327" y="2509"/>
                </a:lnTo>
                <a:lnTo>
                  <a:pt x="2330" y="2502"/>
                </a:lnTo>
                <a:lnTo>
                  <a:pt x="2333" y="2496"/>
                </a:lnTo>
                <a:lnTo>
                  <a:pt x="2336" y="2490"/>
                </a:lnTo>
                <a:lnTo>
                  <a:pt x="2337" y="2481"/>
                </a:lnTo>
                <a:lnTo>
                  <a:pt x="2342" y="2475"/>
                </a:lnTo>
                <a:lnTo>
                  <a:pt x="2345" y="2470"/>
                </a:lnTo>
                <a:lnTo>
                  <a:pt x="2348" y="2464"/>
                </a:lnTo>
                <a:lnTo>
                  <a:pt x="2348" y="2458"/>
                </a:lnTo>
                <a:lnTo>
                  <a:pt x="2345" y="2454"/>
                </a:lnTo>
                <a:lnTo>
                  <a:pt x="2345" y="2446"/>
                </a:lnTo>
                <a:lnTo>
                  <a:pt x="2345" y="2439"/>
                </a:lnTo>
                <a:lnTo>
                  <a:pt x="2349" y="2433"/>
                </a:lnTo>
                <a:lnTo>
                  <a:pt x="2357" y="2428"/>
                </a:lnTo>
                <a:lnTo>
                  <a:pt x="2363" y="2427"/>
                </a:lnTo>
                <a:lnTo>
                  <a:pt x="2366" y="2421"/>
                </a:lnTo>
                <a:lnTo>
                  <a:pt x="2363" y="2412"/>
                </a:lnTo>
                <a:lnTo>
                  <a:pt x="2357" y="2404"/>
                </a:lnTo>
                <a:lnTo>
                  <a:pt x="2348" y="2397"/>
                </a:lnTo>
                <a:lnTo>
                  <a:pt x="2340" y="2397"/>
                </a:lnTo>
                <a:lnTo>
                  <a:pt x="2330" y="2392"/>
                </a:lnTo>
                <a:lnTo>
                  <a:pt x="2325" y="2382"/>
                </a:lnTo>
                <a:lnTo>
                  <a:pt x="2325" y="2374"/>
                </a:lnTo>
                <a:lnTo>
                  <a:pt x="2324" y="2365"/>
                </a:lnTo>
                <a:lnTo>
                  <a:pt x="2328" y="2358"/>
                </a:lnTo>
                <a:lnTo>
                  <a:pt x="2333" y="2349"/>
                </a:lnTo>
                <a:lnTo>
                  <a:pt x="2336" y="2337"/>
                </a:lnTo>
                <a:lnTo>
                  <a:pt x="2339" y="2328"/>
                </a:lnTo>
                <a:lnTo>
                  <a:pt x="2342" y="2320"/>
                </a:lnTo>
                <a:lnTo>
                  <a:pt x="2342" y="2313"/>
                </a:lnTo>
                <a:lnTo>
                  <a:pt x="2346" y="2310"/>
                </a:lnTo>
                <a:lnTo>
                  <a:pt x="2345" y="2304"/>
                </a:lnTo>
                <a:lnTo>
                  <a:pt x="2349" y="2298"/>
                </a:lnTo>
                <a:lnTo>
                  <a:pt x="2355" y="2293"/>
                </a:lnTo>
                <a:lnTo>
                  <a:pt x="2361" y="2290"/>
                </a:lnTo>
                <a:lnTo>
                  <a:pt x="2366" y="2284"/>
                </a:lnTo>
                <a:lnTo>
                  <a:pt x="2372" y="2287"/>
                </a:lnTo>
                <a:lnTo>
                  <a:pt x="2376" y="2287"/>
                </a:lnTo>
                <a:lnTo>
                  <a:pt x="2379" y="2284"/>
                </a:lnTo>
                <a:lnTo>
                  <a:pt x="2382" y="2280"/>
                </a:lnTo>
                <a:lnTo>
                  <a:pt x="2381" y="2272"/>
                </a:lnTo>
                <a:lnTo>
                  <a:pt x="2385" y="2268"/>
                </a:lnTo>
                <a:lnTo>
                  <a:pt x="2385" y="2260"/>
                </a:lnTo>
                <a:lnTo>
                  <a:pt x="2387" y="2251"/>
                </a:lnTo>
                <a:lnTo>
                  <a:pt x="2384" y="2242"/>
                </a:lnTo>
                <a:lnTo>
                  <a:pt x="2382" y="2235"/>
                </a:lnTo>
                <a:lnTo>
                  <a:pt x="2378" y="2230"/>
                </a:lnTo>
                <a:lnTo>
                  <a:pt x="2378" y="2223"/>
                </a:lnTo>
                <a:lnTo>
                  <a:pt x="2382" y="2217"/>
                </a:lnTo>
                <a:lnTo>
                  <a:pt x="2385" y="2209"/>
                </a:lnTo>
                <a:lnTo>
                  <a:pt x="2379" y="2199"/>
                </a:lnTo>
                <a:lnTo>
                  <a:pt x="2376" y="2188"/>
                </a:lnTo>
                <a:lnTo>
                  <a:pt x="2373" y="2178"/>
                </a:lnTo>
                <a:lnTo>
                  <a:pt x="2366" y="2172"/>
                </a:lnTo>
                <a:lnTo>
                  <a:pt x="2361" y="2176"/>
                </a:lnTo>
                <a:lnTo>
                  <a:pt x="2360" y="2184"/>
                </a:lnTo>
                <a:lnTo>
                  <a:pt x="2355" y="2190"/>
                </a:lnTo>
                <a:lnTo>
                  <a:pt x="2349" y="2193"/>
                </a:lnTo>
                <a:lnTo>
                  <a:pt x="2336" y="2191"/>
                </a:lnTo>
                <a:lnTo>
                  <a:pt x="2327" y="2181"/>
                </a:lnTo>
                <a:lnTo>
                  <a:pt x="2321" y="2172"/>
                </a:lnTo>
                <a:lnTo>
                  <a:pt x="2315" y="2163"/>
                </a:lnTo>
                <a:lnTo>
                  <a:pt x="2315" y="2155"/>
                </a:lnTo>
                <a:lnTo>
                  <a:pt x="2313" y="2146"/>
                </a:lnTo>
                <a:lnTo>
                  <a:pt x="2315" y="2139"/>
                </a:lnTo>
                <a:lnTo>
                  <a:pt x="2309" y="2134"/>
                </a:lnTo>
                <a:lnTo>
                  <a:pt x="2309" y="2127"/>
                </a:lnTo>
                <a:lnTo>
                  <a:pt x="2312" y="2121"/>
                </a:lnTo>
                <a:lnTo>
                  <a:pt x="2315" y="2113"/>
                </a:lnTo>
                <a:lnTo>
                  <a:pt x="2318" y="2109"/>
                </a:lnTo>
                <a:lnTo>
                  <a:pt x="2315" y="2104"/>
                </a:lnTo>
                <a:lnTo>
                  <a:pt x="2309" y="2107"/>
                </a:lnTo>
                <a:lnTo>
                  <a:pt x="2303" y="2110"/>
                </a:lnTo>
                <a:lnTo>
                  <a:pt x="2294" y="2110"/>
                </a:lnTo>
                <a:lnTo>
                  <a:pt x="2285" y="2104"/>
                </a:lnTo>
                <a:lnTo>
                  <a:pt x="2276" y="2098"/>
                </a:lnTo>
                <a:lnTo>
                  <a:pt x="2268" y="2092"/>
                </a:lnTo>
                <a:lnTo>
                  <a:pt x="2262" y="2088"/>
                </a:lnTo>
                <a:lnTo>
                  <a:pt x="2256" y="2079"/>
                </a:lnTo>
                <a:lnTo>
                  <a:pt x="2250" y="2071"/>
                </a:lnTo>
                <a:lnTo>
                  <a:pt x="2252" y="2062"/>
                </a:lnTo>
                <a:lnTo>
                  <a:pt x="2250" y="2055"/>
                </a:lnTo>
                <a:lnTo>
                  <a:pt x="2255" y="2049"/>
                </a:lnTo>
                <a:lnTo>
                  <a:pt x="2259" y="2044"/>
                </a:lnTo>
                <a:lnTo>
                  <a:pt x="2261" y="2038"/>
                </a:lnTo>
                <a:lnTo>
                  <a:pt x="2262" y="2029"/>
                </a:lnTo>
                <a:lnTo>
                  <a:pt x="2258" y="2022"/>
                </a:lnTo>
                <a:lnTo>
                  <a:pt x="2252" y="2020"/>
                </a:lnTo>
                <a:lnTo>
                  <a:pt x="2249" y="2025"/>
                </a:lnTo>
                <a:lnTo>
                  <a:pt x="2243" y="2031"/>
                </a:lnTo>
                <a:lnTo>
                  <a:pt x="2232" y="2031"/>
                </a:lnTo>
                <a:lnTo>
                  <a:pt x="2226" y="2025"/>
                </a:lnTo>
                <a:lnTo>
                  <a:pt x="2217" y="2020"/>
                </a:lnTo>
                <a:lnTo>
                  <a:pt x="2204" y="2020"/>
                </a:lnTo>
                <a:lnTo>
                  <a:pt x="2190" y="2014"/>
                </a:lnTo>
                <a:lnTo>
                  <a:pt x="2177" y="2013"/>
                </a:lnTo>
                <a:lnTo>
                  <a:pt x="2160" y="2011"/>
                </a:lnTo>
                <a:lnTo>
                  <a:pt x="2145" y="2014"/>
                </a:lnTo>
                <a:lnTo>
                  <a:pt x="2133" y="2013"/>
                </a:lnTo>
                <a:lnTo>
                  <a:pt x="2126" y="2007"/>
                </a:lnTo>
                <a:lnTo>
                  <a:pt x="2121" y="2001"/>
                </a:lnTo>
                <a:lnTo>
                  <a:pt x="2115" y="1999"/>
                </a:lnTo>
                <a:lnTo>
                  <a:pt x="2106" y="2004"/>
                </a:lnTo>
                <a:lnTo>
                  <a:pt x="2097" y="2008"/>
                </a:lnTo>
                <a:lnTo>
                  <a:pt x="2090" y="2007"/>
                </a:lnTo>
                <a:lnTo>
                  <a:pt x="2084" y="2002"/>
                </a:lnTo>
                <a:lnTo>
                  <a:pt x="2084" y="1996"/>
                </a:lnTo>
                <a:lnTo>
                  <a:pt x="2085" y="1992"/>
                </a:lnTo>
                <a:lnTo>
                  <a:pt x="2079" y="1995"/>
                </a:lnTo>
                <a:lnTo>
                  <a:pt x="2073" y="1999"/>
                </a:lnTo>
                <a:lnTo>
                  <a:pt x="2069" y="2004"/>
                </a:lnTo>
                <a:lnTo>
                  <a:pt x="2067" y="2010"/>
                </a:lnTo>
                <a:lnTo>
                  <a:pt x="2064" y="2017"/>
                </a:lnTo>
                <a:lnTo>
                  <a:pt x="2060" y="2022"/>
                </a:lnTo>
                <a:lnTo>
                  <a:pt x="2055" y="2025"/>
                </a:lnTo>
                <a:lnTo>
                  <a:pt x="2049" y="2029"/>
                </a:lnTo>
                <a:lnTo>
                  <a:pt x="2045" y="2037"/>
                </a:lnTo>
                <a:lnTo>
                  <a:pt x="2045" y="2046"/>
                </a:lnTo>
                <a:lnTo>
                  <a:pt x="2042" y="2053"/>
                </a:lnTo>
                <a:lnTo>
                  <a:pt x="2039" y="2064"/>
                </a:lnTo>
                <a:lnTo>
                  <a:pt x="2033" y="2071"/>
                </a:lnTo>
                <a:lnTo>
                  <a:pt x="2033" y="2080"/>
                </a:lnTo>
                <a:lnTo>
                  <a:pt x="2024" y="2085"/>
                </a:lnTo>
                <a:lnTo>
                  <a:pt x="2016" y="2082"/>
                </a:lnTo>
                <a:lnTo>
                  <a:pt x="2018" y="2074"/>
                </a:lnTo>
                <a:lnTo>
                  <a:pt x="2022" y="2070"/>
                </a:lnTo>
                <a:lnTo>
                  <a:pt x="2025" y="2064"/>
                </a:lnTo>
                <a:lnTo>
                  <a:pt x="2025" y="2056"/>
                </a:lnTo>
                <a:lnTo>
                  <a:pt x="2027" y="2049"/>
                </a:lnTo>
                <a:lnTo>
                  <a:pt x="2030" y="2043"/>
                </a:lnTo>
                <a:lnTo>
                  <a:pt x="2031" y="2035"/>
                </a:lnTo>
                <a:lnTo>
                  <a:pt x="2033" y="2028"/>
                </a:lnTo>
                <a:lnTo>
                  <a:pt x="2043" y="2020"/>
                </a:lnTo>
                <a:lnTo>
                  <a:pt x="2033" y="2020"/>
                </a:lnTo>
                <a:lnTo>
                  <a:pt x="2022" y="2020"/>
                </a:lnTo>
                <a:lnTo>
                  <a:pt x="2010" y="2026"/>
                </a:lnTo>
                <a:lnTo>
                  <a:pt x="2000" y="2032"/>
                </a:lnTo>
                <a:lnTo>
                  <a:pt x="1983" y="2040"/>
                </a:lnTo>
                <a:lnTo>
                  <a:pt x="1973" y="2046"/>
                </a:lnTo>
                <a:lnTo>
                  <a:pt x="1962" y="2055"/>
                </a:lnTo>
                <a:lnTo>
                  <a:pt x="1950" y="2062"/>
                </a:lnTo>
                <a:lnTo>
                  <a:pt x="1940" y="2067"/>
                </a:lnTo>
                <a:lnTo>
                  <a:pt x="1935" y="2059"/>
                </a:lnTo>
                <a:lnTo>
                  <a:pt x="1941" y="2052"/>
                </a:lnTo>
                <a:lnTo>
                  <a:pt x="1952" y="2049"/>
                </a:lnTo>
                <a:lnTo>
                  <a:pt x="1962" y="2044"/>
                </a:lnTo>
                <a:lnTo>
                  <a:pt x="1968" y="2040"/>
                </a:lnTo>
                <a:lnTo>
                  <a:pt x="1974" y="2035"/>
                </a:lnTo>
                <a:lnTo>
                  <a:pt x="1985" y="2028"/>
                </a:lnTo>
                <a:lnTo>
                  <a:pt x="1994" y="2028"/>
                </a:lnTo>
                <a:lnTo>
                  <a:pt x="2001" y="2023"/>
                </a:lnTo>
                <a:lnTo>
                  <a:pt x="2001" y="2017"/>
                </a:lnTo>
                <a:lnTo>
                  <a:pt x="2004" y="2013"/>
                </a:lnTo>
                <a:lnTo>
                  <a:pt x="2007" y="2008"/>
                </a:lnTo>
                <a:lnTo>
                  <a:pt x="2013" y="2005"/>
                </a:lnTo>
                <a:lnTo>
                  <a:pt x="2021" y="2008"/>
                </a:lnTo>
                <a:lnTo>
                  <a:pt x="2027" y="2007"/>
                </a:lnTo>
                <a:lnTo>
                  <a:pt x="2031" y="2005"/>
                </a:lnTo>
                <a:lnTo>
                  <a:pt x="2039" y="2004"/>
                </a:lnTo>
                <a:lnTo>
                  <a:pt x="2043" y="2001"/>
                </a:lnTo>
                <a:lnTo>
                  <a:pt x="2049" y="1993"/>
                </a:lnTo>
                <a:lnTo>
                  <a:pt x="2057" y="1990"/>
                </a:lnTo>
                <a:lnTo>
                  <a:pt x="2064" y="1984"/>
                </a:lnTo>
                <a:lnTo>
                  <a:pt x="2069" y="1978"/>
                </a:lnTo>
                <a:lnTo>
                  <a:pt x="2078" y="1972"/>
                </a:lnTo>
                <a:lnTo>
                  <a:pt x="2082" y="1965"/>
                </a:lnTo>
                <a:lnTo>
                  <a:pt x="2084" y="1954"/>
                </a:lnTo>
                <a:lnTo>
                  <a:pt x="2082" y="1944"/>
                </a:lnTo>
                <a:lnTo>
                  <a:pt x="2079" y="1932"/>
                </a:lnTo>
                <a:lnTo>
                  <a:pt x="2075" y="1924"/>
                </a:lnTo>
                <a:lnTo>
                  <a:pt x="2067" y="1918"/>
                </a:lnTo>
                <a:lnTo>
                  <a:pt x="2061" y="1914"/>
                </a:lnTo>
                <a:lnTo>
                  <a:pt x="2057" y="1914"/>
                </a:lnTo>
                <a:lnTo>
                  <a:pt x="2049" y="1920"/>
                </a:lnTo>
                <a:lnTo>
                  <a:pt x="2048" y="1923"/>
                </a:lnTo>
                <a:lnTo>
                  <a:pt x="2037" y="1926"/>
                </a:lnTo>
                <a:lnTo>
                  <a:pt x="2031" y="1918"/>
                </a:lnTo>
                <a:lnTo>
                  <a:pt x="2028" y="1912"/>
                </a:lnTo>
                <a:lnTo>
                  <a:pt x="2022" y="1905"/>
                </a:lnTo>
                <a:lnTo>
                  <a:pt x="2015" y="1908"/>
                </a:lnTo>
                <a:lnTo>
                  <a:pt x="2006" y="1903"/>
                </a:lnTo>
                <a:lnTo>
                  <a:pt x="2012" y="1897"/>
                </a:lnTo>
                <a:lnTo>
                  <a:pt x="2015" y="1893"/>
                </a:lnTo>
                <a:lnTo>
                  <a:pt x="2018" y="1890"/>
                </a:lnTo>
                <a:lnTo>
                  <a:pt x="2018" y="1885"/>
                </a:lnTo>
                <a:lnTo>
                  <a:pt x="2015" y="1881"/>
                </a:lnTo>
                <a:lnTo>
                  <a:pt x="2006" y="1881"/>
                </a:lnTo>
                <a:lnTo>
                  <a:pt x="1995" y="1878"/>
                </a:lnTo>
                <a:lnTo>
                  <a:pt x="1995" y="1873"/>
                </a:lnTo>
                <a:lnTo>
                  <a:pt x="1989" y="1873"/>
                </a:lnTo>
                <a:lnTo>
                  <a:pt x="1986" y="1879"/>
                </a:lnTo>
                <a:lnTo>
                  <a:pt x="1985" y="1885"/>
                </a:lnTo>
                <a:lnTo>
                  <a:pt x="1977" y="1887"/>
                </a:lnTo>
                <a:lnTo>
                  <a:pt x="1974" y="1882"/>
                </a:lnTo>
                <a:lnTo>
                  <a:pt x="1974" y="1875"/>
                </a:lnTo>
                <a:lnTo>
                  <a:pt x="1979" y="1867"/>
                </a:lnTo>
                <a:lnTo>
                  <a:pt x="1985" y="1864"/>
                </a:lnTo>
                <a:lnTo>
                  <a:pt x="1992" y="1861"/>
                </a:lnTo>
                <a:lnTo>
                  <a:pt x="1994" y="1854"/>
                </a:lnTo>
                <a:lnTo>
                  <a:pt x="1992" y="1846"/>
                </a:lnTo>
                <a:lnTo>
                  <a:pt x="1989" y="1840"/>
                </a:lnTo>
                <a:lnTo>
                  <a:pt x="1982" y="1836"/>
                </a:lnTo>
                <a:lnTo>
                  <a:pt x="1974" y="1831"/>
                </a:lnTo>
                <a:lnTo>
                  <a:pt x="1968" y="1825"/>
                </a:lnTo>
                <a:lnTo>
                  <a:pt x="1967" y="1819"/>
                </a:lnTo>
                <a:lnTo>
                  <a:pt x="1964" y="1810"/>
                </a:lnTo>
                <a:lnTo>
                  <a:pt x="1964" y="1801"/>
                </a:lnTo>
                <a:lnTo>
                  <a:pt x="1965" y="1795"/>
                </a:lnTo>
                <a:lnTo>
                  <a:pt x="1965" y="1786"/>
                </a:lnTo>
                <a:lnTo>
                  <a:pt x="1967" y="1779"/>
                </a:lnTo>
                <a:lnTo>
                  <a:pt x="1968" y="1773"/>
                </a:lnTo>
                <a:lnTo>
                  <a:pt x="1970" y="1764"/>
                </a:lnTo>
                <a:lnTo>
                  <a:pt x="1971" y="1759"/>
                </a:lnTo>
                <a:lnTo>
                  <a:pt x="1970" y="1755"/>
                </a:lnTo>
                <a:lnTo>
                  <a:pt x="1967" y="1749"/>
                </a:lnTo>
                <a:lnTo>
                  <a:pt x="1965" y="1740"/>
                </a:lnTo>
                <a:lnTo>
                  <a:pt x="1964" y="1728"/>
                </a:lnTo>
                <a:lnTo>
                  <a:pt x="1962" y="1714"/>
                </a:lnTo>
                <a:lnTo>
                  <a:pt x="1962" y="1704"/>
                </a:lnTo>
                <a:lnTo>
                  <a:pt x="1961" y="1693"/>
                </a:lnTo>
                <a:lnTo>
                  <a:pt x="1958" y="1683"/>
                </a:lnTo>
                <a:lnTo>
                  <a:pt x="1950" y="1674"/>
                </a:lnTo>
                <a:lnTo>
                  <a:pt x="1944" y="1666"/>
                </a:lnTo>
                <a:lnTo>
                  <a:pt x="1935" y="1662"/>
                </a:lnTo>
                <a:lnTo>
                  <a:pt x="1929" y="1666"/>
                </a:lnTo>
                <a:lnTo>
                  <a:pt x="1919" y="1671"/>
                </a:lnTo>
                <a:lnTo>
                  <a:pt x="1907" y="1674"/>
                </a:lnTo>
                <a:lnTo>
                  <a:pt x="1892" y="1668"/>
                </a:lnTo>
                <a:lnTo>
                  <a:pt x="1884" y="1665"/>
                </a:lnTo>
                <a:lnTo>
                  <a:pt x="1871" y="1662"/>
                </a:lnTo>
                <a:lnTo>
                  <a:pt x="1862" y="1657"/>
                </a:lnTo>
                <a:lnTo>
                  <a:pt x="1850" y="1659"/>
                </a:lnTo>
                <a:lnTo>
                  <a:pt x="1839" y="1654"/>
                </a:lnTo>
                <a:lnTo>
                  <a:pt x="1833" y="1645"/>
                </a:lnTo>
                <a:lnTo>
                  <a:pt x="1826" y="1639"/>
                </a:lnTo>
                <a:lnTo>
                  <a:pt x="1821" y="1642"/>
                </a:lnTo>
                <a:lnTo>
                  <a:pt x="1815" y="1648"/>
                </a:lnTo>
                <a:lnTo>
                  <a:pt x="1803" y="1650"/>
                </a:lnTo>
                <a:lnTo>
                  <a:pt x="1788" y="1647"/>
                </a:lnTo>
                <a:lnTo>
                  <a:pt x="1773" y="1644"/>
                </a:lnTo>
                <a:lnTo>
                  <a:pt x="1764" y="1638"/>
                </a:lnTo>
                <a:lnTo>
                  <a:pt x="1754" y="1629"/>
                </a:lnTo>
                <a:lnTo>
                  <a:pt x="1745" y="1621"/>
                </a:lnTo>
                <a:lnTo>
                  <a:pt x="1736" y="1614"/>
                </a:lnTo>
                <a:lnTo>
                  <a:pt x="1724" y="1609"/>
                </a:lnTo>
                <a:lnTo>
                  <a:pt x="1712" y="1606"/>
                </a:lnTo>
                <a:lnTo>
                  <a:pt x="1703" y="1600"/>
                </a:lnTo>
                <a:lnTo>
                  <a:pt x="1694" y="1593"/>
                </a:lnTo>
                <a:lnTo>
                  <a:pt x="1689" y="1585"/>
                </a:lnTo>
                <a:lnTo>
                  <a:pt x="1683" y="1573"/>
                </a:lnTo>
                <a:lnTo>
                  <a:pt x="1683" y="1564"/>
                </a:lnTo>
                <a:lnTo>
                  <a:pt x="1686" y="1558"/>
                </a:lnTo>
                <a:lnTo>
                  <a:pt x="1686" y="1552"/>
                </a:lnTo>
                <a:lnTo>
                  <a:pt x="1686" y="1546"/>
                </a:lnTo>
                <a:lnTo>
                  <a:pt x="1683" y="1539"/>
                </a:lnTo>
                <a:lnTo>
                  <a:pt x="1683" y="1531"/>
                </a:lnTo>
                <a:lnTo>
                  <a:pt x="1689" y="1530"/>
                </a:lnTo>
                <a:lnTo>
                  <a:pt x="1695" y="1533"/>
                </a:lnTo>
                <a:lnTo>
                  <a:pt x="1703" y="1534"/>
                </a:lnTo>
                <a:lnTo>
                  <a:pt x="1710" y="1534"/>
                </a:lnTo>
                <a:lnTo>
                  <a:pt x="1713" y="1525"/>
                </a:lnTo>
                <a:lnTo>
                  <a:pt x="1718" y="1522"/>
                </a:lnTo>
                <a:lnTo>
                  <a:pt x="1725" y="1522"/>
                </a:lnTo>
                <a:lnTo>
                  <a:pt x="1728" y="1516"/>
                </a:lnTo>
                <a:lnTo>
                  <a:pt x="1725" y="1509"/>
                </a:lnTo>
                <a:lnTo>
                  <a:pt x="1728" y="1501"/>
                </a:lnTo>
                <a:lnTo>
                  <a:pt x="1737" y="1498"/>
                </a:lnTo>
                <a:lnTo>
                  <a:pt x="1743" y="1494"/>
                </a:lnTo>
                <a:lnTo>
                  <a:pt x="1751" y="1489"/>
                </a:lnTo>
                <a:lnTo>
                  <a:pt x="1758" y="1491"/>
                </a:lnTo>
                <a:lnTo>
                  <a:pt x="1766" y="1494"/>
                </a:lnTo>
                <a:lnTo>
                  <a:pt x="1773" y="1494"/>
                </a:lnTo>
                <a:lnTo>
                  <a:pt x="1779" y="1492"/>
                </a:lnTo>
                <a:lnTo>
                  <a:pt x="1784" y="1488"/>
                </a:lnTo>
                <a:lnTo>
                  <a:pt x="1782" y="1479"/>
                </a:lnTo>
                <a:lnTo>
                  <a:pt x="1775" y="1474"/>
                </a:lnTo>
                <a:lnTo>
                  <a:pt x="1766" y="1471"/>
                </a:lnTo>
                <a:lnTo>
                  <a:pt x="1760" y="1473"/>
                </a:lnTo>
                <a:lnTo>
                  <a:pt x="1752" y="1474"/>
                </a:lnTo>
                <a:lnTo>
                  <a:pt x="1748" y="1465"/>
                </a:lnTo>
                <a:lnTo>
                  <a:pt x="1743" y="1456"/>
                </a:lnTo>
                <a:lnTo>
                  <a:pt x="1736" y="1452"/>
                </a:lnTo>
                <a:lnTo>
                  <a:pt x="1730" y="1456"/>
                </a:lnTo>
                <a:lnTo>
                  <a:pt x="1725" y="1462"/>
                </a:lnTo>
                <a:lnTo>
                  <a:pt x="1727" y="1470"/>
                </a:lnTo>
                <a:lnTo>
                  <a:pt x="1724" y="1479"/>
                </a:lnTo>
                <a:lnTo>
                  <a:pt x="1716" y="1482"/>
                </a:lnTo>
                <a:lnTo>
                  <a:pt x="1716" y="1489"/>
                </a:lnTo>
                <a:lnTo>
                  <a:pt x="1710" y="1495"/>
                </a:lnTo>
                <a:lnTo>
                  <a:pt x="1704" y="1498"/>
                </a:lnTo>
                <a:lnTo>
                  <a:pt x="1694" y="1491"/>
                </a:lnTo>
                <a:lnTo>
                  <a:pt x="1695" y="1483"/>
                </a:lnTo>
                <a:lnTo>
                  <a:pt x="1700" y="1479"/>
                </a:lnTo>
                <a:lnTo>
                  <a:pt x="1704" y="1476"/>
                </a:lnTo>
                <a:lnTo>
                  <a:pt x="1712" y="1474"/>
                </a:lnTo>
                <a:lnTo>
                  <a:pt x="1712" y="1465"/>
                </a:lnTo>
                <a:lnTo>
                  <a:pt x="1713" y="1458"/>
                </a:lnTo>
                <a:lnTo>
                  <a:pt x="1701" y="1458"/>
                </a:lnTo>
                <a:lnTo>
                  <a:pt x="1697" y="1449"/>
                </a:lnTo>
                <a:lnTo>
                  <a:pt x="1701" y="1443"/>
                </a:lnTo>
                <a:lnTo>
                  <a:pt x="1707" y="1438"/>
                </a:lnTo>
                <a:lnTo>
                  <a:pt x="1713" y="1435"/>
                </a:lnTo>
                <a:lnTo>
                  <a:pt x="1721" y="1429"/>
                </a:lnTo>
                <a:lnTo>
                  <a:pt x="1728" y="1429"/>
                </a:lnTo>
                <a:lnTo>
                  <a:pt x="1734" y="1431"/>
                </a:lnTo>
                <a:lnTo>
                  <a:pt x="1737" y="1423"/>
                </a:lnTo>
                <a:lnTo>
                  <a:pt x="1740" y="1416"/>
                </a:lnTo>
                <a:lnTo>
                  <a:pt x="1745" y="1410"/>
                </a:lnTo>
                <a:lnTo>
                  <a:pt x="1748" y="1404"/>
                </a:lnTo>
                <a:lnTo>
                  <a:pt x="1758" y="1402"/>
                </a:lnTo>
                <a:lnTo>
                  <a:pt x="1764" y="1408"/>
                </a:lnTo>
                <a:lnTo>
                  <a:pt x="1773" y="1402"/>
                </a:lnTo>
                <a:lnTo>
                  <a:pt x="1779" y="1399"/>
                </a:lnTo>
                <a:lnTo>
                  <a:pt x="1787" y="1401"/>
                </a:lnTo>
                <a:lnTo>
                  <a:pt x="1793" y="1401"/>
                </a:lnTo>
                <a:lnTo>
                  <a:pt x="1799" y="1398"/>
                </a:lnTo>
                <a:lnTo>
                  <a:pt x="1802" y="1392"/>
                </a:lnTo>
                <a:lnTo>
                  <a:pt x="1802" y="1384"/>
                </a:lnTo>
                <a:lnTo>
                  <a:pt x="1797" y="1381"/>
                </a:lnTo>
                <a:lnTo>
                  <a:pt x="1796" y="1374"/>
                </a:lnTo>
                <a:lnTo>
                  <a:pt x="1796" y="1362"/>
                </a:lnTo>
                <a:lnTo>
                  <a:pt x="1793" y="1354"/>
                </a:lnTo>
                <a:lnTo>
                  <a:pt x="1785" y="1348"/>
                </a:lnTo>
                <a:lnTo>
                  <a:pt x="1787" y="1341"/>
                </a:lnTo>
                <a:lnTo>
                  <a:pt x="1784" y="1332"/>
                </a:lnTo>
                <a:lnTo>
                  <a:pt x="1776" y="1323"/>
                </a:lnTo>
                <a:lnTo>
                  <a:pt x="1770" y="1315"/>
                </a:lnTo>
                <a:lnTo>
                  <a:pt x="1761" y="1309"/>
                </a:lnTo>
                <a:lnTo>
                  <a:pt x="1754" y="1306"/>
                </a:lnTo>
                <a:lnTo>
                  <a:pt x="1743" y="1303"/>
                </a:lnTo>
                <a:lnTo>
                  <a:pt x="1739" y="1294"/>
                </a:lnTo>
                <a:lnTo>
                  <a:pt x="1737" y="1288"/>
                </a:lnTo>
                <a:lnTo>
                  <a:pt x="1731" y="1282"/>
                </a:lnTo>
                <a:lnTo>
                  <a:pt x="1725" y="1276"/>
                </a:lnTo>
                <a:lnTo>
                  <a:pt x="1718" y="1269"/>
                </a:lnTo>
                <a:lnTo>
                  <a:pt x="1712" y="1263"/>
                </a:lnTo>
                <a:lnTo>
                  <a:pt x="1706" y="1257"/>
                </a:lnTo>
                <a:lnTo>
                  <a:pt x="1697" y="1254"/>
                </a:lnTo>
                <a:lnTo>
                  <a:pt x="1688" y="1251"/>
                </a:lnTo>
                <a:lnTo>
                  <a:pt x="1680" y="1246"/>
                </a:lnTo>
                <a:lnTo>
                  <a:pt x="1671" y="1243"/>
                </a:lnTo>
                <a:lnTo>
                  <a:pt x="1665" y="1248"/>
                </a:lnTo>
                <a:lnTo>
                  <a:pt x="1659" y="1254"/>
                </a:lnTo>
                <a:lnTo>
                  <a:pt x="1655" y="1261"/>
                </a:lnTo>
                <a:lnTo>
                  <a:pt x="1644" y="1263"/>
                </a:lnTo>
                <a:lnTo>
                  <a:pt x="1638" y="1272"/>
                </a:lnTo>
                <a:lnTo>
                  <a:pt x="1632" y="1278"/>
                </a:lnTo>
                <a:lnTo>
                  <a:pt x="1628" y="1287"/>
                </a:lnTo>
                <a:lnTo>
                  <a:pt x="1620" y="1291"/>
                </a:lnTo>
                <a:lnTo>
                  <a:pt x="1608" y="1293"/>
                </a:lnTo>
                <a:lnTo>
                  <a:pt x="1601" y="1293"/>
                </a:lnTo>
                <a:lnTo>
                  <a:pt x="1590" y="1297"/>
                </a:lnTo>
                <a:lnTo>
                  <a:pt x="1581" y="1305"/>
                </a:lnTo>
                <a:lnTo>
                  <a:pt x="1571" y="1309"/>
                </a:lnTo>
                <a:lnTo>
                  <a:pt x="1562" y="1311"/>
                </a:lnTo>
                <a:lnTo>
                  <a:pt x="1554" y="1312"/>
                </a:lnTo>
                <a:lnTo>
                  <a:pt x="1544" y="1315"/>
                </a:lnTo>
                <a:lnTo>
                  <a:pt x="1538" y="1318"/>
                </a:lnTo>
                <a:lnTo>
                  <a:pt x="1530" y="1323"/>
                </a:lnTo>
                <a:lnTo>
                  <a:pt x="1521" y="1323"/>
                </a:lnTo>
                <a:lnTo>
                  <a:pt x="1514" y="1324"/>
                </a:lnTo>
                <a:lnTo>
                  <a:pt x="1505" y="1326"/>
                </a:lnTo>
                <a:lnTo>
                  <a:pt x="1494" y="1330"/>
                </a:lnTo>
                <a:lnTo>
                  <a:pt x="1485" y="1333"/>
                </a:lnTo>
                <a:lnTo>
                  <a:pt x="1481" y="1338"/>
                </a:lnTo>
                <a:lnTo>
                  <a:pt x="1487" y="1326"/>
                </a:lnTo>
                <a:lnTo>
                  <a:pt x="1493" y="1317"/>
                </a:lnTo>
                <a:lnTo>
                  <a:pt x="1499" y="1311"/>
                </a:lnTo>
                <a:lnTo>
                  <a:pt x="1506" y="1308"/>
                </a:lnTo>
                <a:lnTo>
                  <a:pt x="1515" y="1309"/>
                </a:lnTo>
                <a:lnTo>
                  <a:pt x="1523" y="1309"/>
                </a:lnTo>
                <a:lnTo>
                  <a:pt x="1529" y="1306"/>
                </a:lnTo>
                <a:lnTo>
                  <a:pt x="1533" y="1306"/>
                </a:lnTo>
                <a:lnTo>
                  <a:pt x="1542" y="1305"/>
                </a:lnTo>
                <a:lnTo>
                  <a:pt x="1551" y="1303"/>
                </a:lnTo>
                <a:lnTo>
                  <a:pt x="1556" y="1300"/>
                </a:lnTo>
                <a:lnTo>
                  <a:pt x="1563" y="1299"/>
                </a:lnTo>
                <a:lnTo>
                  <a:pt x="1569" y="1297"/>
                </a:lnTo>
                <a:lnTo>
                  <a:pt x="1577" y="1294"/>
                </a:lnTo>
                <a:lnTo>
                  <a:pt x="1581" y="1291"/>
                </a:lnTo>
                <a:lnTo>
                  <a:pt x="1587" y="1288"/>
                </a:lnTo>
                <a:lnTo>
                  <a:pt x="1595" y="1282"/>
                </a:lnTo>
                <a:lnTo>
                  <a:pt x="1598" y="1278"/>
                </a:lnTo>
                <a:lnTo>
                  <a:pt x="1601" y="1273"/>
                </a:lnTo>
                <a:lnTo>
                  <a:pt x="1607" y="1272"/>
                </a:lnTo>
                <a:lnTo>
                  <a:pt x="1608" y="1267"/>
                </a:lnTo>
                <a:lnTo>
                  <a:pt x="1608" y="1260"/>
                </a:lnTo>
                <a:lnTo>
                  <a:pt x="1604" y="1254"/>
                </a:lnTo>
                <a:lnTo>
                  <a:pt x="1596" y="1245"/>
                </a:lnTo>
                <a:lnTo>
                  <a:pt x="1584" y="1234"/>
                </a:lnTo>
                <a:lnTo>
                  <a:pt x="1578" y="1228"/>
                </a:lnTo>
                <a:lnTo>
                  <a:pt x="1571" y="1219"/>
                </a:lnTo>
                <a:lnTo>
                  <a:pt x="1563" y="1212"/>
                </a:lnTo>
                <a:lnTo>
                  <a:pt x="1560" y="1206"/>
                </a:lnTo>
                <a:lnTo>
                  <a:pt x="1551" y="1200"/>
                </a:lnTo>
                <a:lnTo>
                  <a:pt x="1541" y="1195"/>
                </a:lnTo>
                <a:lnTo>
                  <a:pt x="1530" y="1194"/>
                </a:lnTo>
                <a:lnTo>
                  <a:pt x="1518" y="1194"/>
                </a:lnTo>
                <a:lnTo>
                  <a:pt x="1503" y="1194"/>
                </a:lnTo>
                <a:lnTo>
                  <a:pt x="1488" y="1197"/>
                </a:lnTo>
                <a:lnTo>
                  <a:pt x="1478" y="1197"/>
                </a:lnTo>
                <a:lnTo>
                  <a:pt x="1460" y="1197"/>
                </a:lnTo>
                <a:lnTo>
                  <a:pt x="1445" y="1195"/>
                </a:lnTo>
                <a:lnTo>
                  <a:pt x="1434" y="1192"/>
                </a:lnTo>
                <a:lnTo>
                  <a:pt x="1425" y="1183"/>
                </a:lnTo>
                <a:lnTo>
                  <a:pt x="1418" y="1173"/>
                </a:lnTo>
                <a:lnTo>
                  <a:pt x="1412" y="1164"/>
                </a:lnTo>
                <a:lnTo>
                  <a:pt x="1406" y="1161"/>
                </a:lnTo>
                <a:lnTo>
                  <a:pt x="1406" y="1153"/>
                </a:lnTo>
                <a:lnTo>
                  <a:pt x="1407" y="1147"/>
                </a:lnTo>
                <a:lnTo>
                  <a:pt x="1395" y="1146"/>
                </a:lnTo>
                <a:lnTo>
                  <a:pt x="1388" y="1138"/>
                </a:lnTo>
                <a:lnTo>
                  <a:pt x="1385" y="1135"/>
                </a:lnTo>
                <a:lnTo>
                  <a:pt x="1379" y="1135"/>
                </a:lnTo>
                <a:lnTo>
                  <a:pt x="1376" y="1126"/>
                </a:lnTo>
                <a:lnTo>
                  <a:pt x="1370" y="1119"/>
                </a:lnTo>
                <a:lnTo>
                  <a:pt x="1370" y="1110"/>
                </a:lnTo>
                <a:lnTo>
                  <a:pt x="1368" y="1102"/>
                </a:lnTo>
                <a:lnTo>
                  <a:pt x="1370" y="1095"/>
                </a:lnTo>
                <a:lnTo>
                  <a:pt x="1371" y="1086"/>
                </a:lnTo>
                <a:lnTo>
                  <a:pt x="1368" y="1077"/>
                </a:lnTo>
                <a:lnTo>
                  <a:pt x="1362" y="1071"/>
                </a:lnTo>
                <a:lnTo>
                  <a:pt x="1358" y="1062"/>
                </a:lnTo>
                <a:lnTo>
                  <a:pt x="1347" y="1057"/>
                </a:lnTo>
                <a:lnTo>
                  <a:pt x="1343" y="1047"/>
                </a:lnTo>
                <a:lnTo>
                  <a:pt x="1344" y="1038"/>
                </a:lnTo>
                <a:lnTo>
                  <a:pt x="1341" y="1030"/>
                </a:lnTo>
                <a:lnTo>
                  <a:pt x="1341" y="1021"/>
                </a:lnTo>
                <a:lnTo>
                  <a:pt x="1338" y="1015"/>
                </a:lnTo>
                <a:lnTo>
                  <a:pt x="1329" y="1009"/>
                </a:lnTo>
                <a:lnTo>
                  <a:pt x="1317" y="1005"/>
                </a:lnTo>
                <a:lnTo>
                  <a:pt x="1308" y="999"/>
                </a:lnTo>
                <a:lnTo>
                  <a:pt x="1305" y="993"/>
                </a:lnTo>
                <a:lnTo>
                  <a:pt x="1296" y="991"/>
                </a:lnTo>
                <a:lnTo>
                  <a:pt x="1286" y="984"/>
                </a:lnTo>
                <a:lnTo>
                  <a:pt x="1277" y="978"/>
                </a:lnTo>
                <a:lnTo>
                  <a:pt x="1266" y="967"/>
                </a:lnTo>
                <a:lnTo>
                  <a:pt x="1259" y="960"/>
                </a:lnTo>
                <a:lnTo>
                  <a:pt x="1251" y="957"/>
                </a:lnTo>
                <a:lnTo>
                  <a:pt x="1241" y="957"/>
                </a:lnTo>
                <a:lnTo>
                  <a:pt x="1229" y="952"/>
                </a:lnTo>
                <a:lnTo>
                  <a:pt x="1221" y="945"/>
                </a:lnTo>
                <a:lnTo>
                  <a:pt x="1214" y="943"/>
                </a:lnTo>
                <a:lnTo>
                  <a:pt x="1205" y="946"/>
                </a:lnTo>
                <a:lnTo>
                  <a:pt x="1193" y="949"/>
                </a:lnTo>
                <a:lnTo>
                  <a:pt x="1176" y="945"/>
                </a:lnTo>
                <a:lnTo>
                  <a:pt x="1167" y="936"/>
                </a:lnTo>
                <a:lnTo>
                  <a:pt x="1160" y="931"/>
                </a:lnTo>
                <a:lnTo>
                  <a:pt x="1154" y="925"/>
                </a:lnTo>
                <a:lnTo>
                  <a:pt x="1148" y="927"/>
                </a:lnTo>
                <a:lnTo>
                  <a:pt x="1140" y="928"/>
                </a:lnTo>
                <a:lnTo>
                  <a:pt x="1137" y="922"/>
                </a:lnTo>
                <a:lnTo>
                  <a:pt x="1140" y="916"/>
                </a:lnTo>
                <a:lnTo>
                  <a:pt x="1139" y="910"/>
                </a:lnTo>
                <a:lnTo>
                  <a:pt x="1140" y="906"/>
                </a:lnTo>
                <a:lnTo>
                  <a:pt x="1142" y="901"/>
                </a:lnTo>
                <a:lnTo>
                  <a:pt x="1142" y="897"/>
                </a:lnTo>
                <a:lnTo>
                  <a:pt x="1134" y="894"/>
                </a:lnTo>
                <a:lnTo>
                  <a:pt x="1134" y="883"/>
                </a:lnTo>
                <a:lnTo>
                  <a:pt x="1137" y="870"/>
                </a:lnTo>
                <a:lnTo>
                  <a:pt x="1136" y="862"/>
                </a:lnTo>
                <a:lnTo>
                  <a:pt x="1136" y="856"/>
                </a:lnTo>
                <a:lnTo>
                  <a:pt x="1131" y="849"/>
                </a:lnTo>
                <a:lnTo>
                  <a:pt x="1125" y="843"/>
                </a:lnTo>
                <a:lnTo>
                  <a:pt x="1115" y="838"/>
                </a:lnTo>
                <a:lnTo>
                  <a:pt x="1104" y="834"/>
                </a:lnTo>
                <a:lnTo>
                  <a:pt x="1098" y="826"/>
                </a:lnTo>
                <a:lnTo>
                  <a:pt x="1095" y="819"/>
                </a:lnTo>
                <a:lnTo>
                  <a:pt x="1089" y="816"/>
                </a:lnTo>
                <a:lnTo>
                  <a:pt x="1079" y="814"/>
                </a:lnTo>
                <a:lnTo>
                  <a:pt x="1070" y="807"/>
                </a:lnTo>
                <a:lnTo>
                  <a:pt x="1068" y="798"/>
                </a:lnTo>
                <a:lnTo>
                  <a:pt x="1068" y="792"/>
                </a:lnTo>
                <a:lnTo>
                  <a:pt x="1064" y="786"/>
                </a:lnTo>
                <a:lnTo>
                  <a:pt x="1062" y="778"/>
                </a:lnTo>
                <a:lnTo>
                  <a:pt x="1058" y="771"/>
                </a:lnTo>
                <a:lnTo>
                  <a:pt x="1049" y="771"/>
                </a:lnTo>
                <a:lnTo>
                  <a:pt x="1041" y="774"/>
                </a:lnTo>
                <a:lnTo>
                  <a:pt x="1034" y="778"/>
                </a:lnTo>
                <a:lnTo>
                  <a:pt x="1025" y="781"/>
                </a:lnTo>
                <a:lnTo>
                  <a:pt x="1016" y="780"/>
                </a:lnTo>
                <a:lnTo>
                  <a:pt x="1008" y="783"/>
                </a:lnTo>
                <a:lnTo>
                  <a:pt x="1002" y="786"/>
                </a:lnTo>
                <a:lnTo>
                  <a:pt x="1001" y="795"/>
                </a:lnTo>
                <a:lnTo>
                  <a:pt x="999" y="805"/>
                </a:lnTo>
                <a:lnTo>
                  <a:pt x="999" y="816"/>
                </a:lnTo>
                <a:lnTo>
                  <a:pt x="996" y="823"/>
                </a:lnTo>
                <a:lnTo>
                  <a:pt x="996" y="829"/>
                </a:lnTo>
                <a:lnTo>
                  <a:pt x="1001" y="837"/>
                </a:lnTo>
                <a:lnTo>
                  <a:pt x="1007" y="841"/>
                </a:lnTo>
                <a:lnTo>
                  <a:pt x="1013" y="844"/>
                </a:lnTo>
                <a:lnTo>
                  <a:pt x="1013" y="850"/>
                </a:lnTo>
                <a:lnTo>
                  <a:pt x="1014" y="859"/>
                </a:lnTo>
                <a:lnTo>
                  <a:pt x="1005" y="856"/>
                </a:lnTo>
                <a:lnTo>
                  <a:pt x="1001" y="847"/>
                </a:lnTo>
                <a:lnTo>
                  <a:pt x="992" y="835"/>
                </a:lnTo>
                <a:lnTo>
                  <a:pt x="981" y="829"/>
                </a:lnTo>
                <a:lnTo>
                  <a:pt x="974" y="823"/>
                </a:lnTo>
                <a:lnTo>
                  <a:pt x="965" y="820"/>
                </a:lnTo>
                <a:lnTo>
                  <a:pt x="959" y="820"/>
                </a:lnTo>
                <a:lnTo>
                  <a:pt x="951" y="822"/>
                </a:lnTo>
                <a:lnTo>
                  <a:pt x="942" y="820"/>
                </a:lnTo>
                <a:lnTo>
                  <a:pt x="935" y="814"/>
                </a:lnTo>
                <a:lnTo>
                  <a:pt x="924" y="813"/>
                </a:lnTo>
                <a:lnTo>
                  <a:pt x="917" y="807"/>
                </a:lnTo>
                <a:lnTo>
                  <a:pt x="917" y="795"/>
                </a:lnTo>
                <a:lnTo>
                  <a:pt x="918" y="784"/>
                </a:lnTo>
                <a:lnTo>
                  <a:pt x="912" y="775"/>
                </a:lnTo>
                <a:lnTo>
                  <a:pt x="903" y="772"/>
                </a:lnTo>
                <a:lnTo>
                  <a:pt x="894" y="774"/>
                </a:lnTo>
                <a:lnTo>
                  <a:pt x="888" y="769"/>
                </a:lnTo>
                <a:lnTo>
                  <a:pt x="890" y="763"/>
                </a:lnTo>
                <a:lnTo>
                  <a:pt x="891" y="757"/>
                </a:lnTo>
                <a:lnTo>
                  <a:pt x="891" y="751"/>
                </a:lnTo>
                <a:lnTo>
                  <a:pt x="885" y="748"/>
                </a:lnTo>
                <a:lnTo>
                  <a:pt x="887" y="742"/>
                </a:lnTo>
                <a:lnTo>
                  <a:pt x="888" y="736"/>
                </a:lnTo>
                <a:lnTo>
                  <a:pt x="887" y="729"/>
                </a:lnTo>
                <a:lnTo>
                  <a:pt x="885" y="720"/>
                </a:lnTo>
                <a:lnTo>
                  <a:pt x="879" y="714"/>
                </a:lnTo>
                <a:lnTo>
                  <a:pt x="872" y="709"/>
                </a:lnTo>
                <a:lnTo>
                  <a:pt x="861" y="703"/>
                </a:lnTo>
                <a:lnTo>
                  <a:pt x="848" y="693"/>
                </a:lnTo>
                <a:lnTo>
                  <a:pt x="840" y="682"/>
                </a:lnTo>
                <a:lnTo>
                  <a:pt x="840" y="676"/>
                </a:lnTo>
                <a:lnTo>
                  <a:pt x="840" y="669"/>
                </a:lnTo>
                <a:lnTo>
                  <a:pt x="836" y="664"/>
                </a:lnTo>
                <a:lnTo>
                  <a:pt x="827" y="664"/>
                </a:lnTo>
                <a:lnTo>
                  <a:pt x="821" y="670"/>
                </a:lnTo>
                <a:lnTo>
                  <a:pt x="816" y="681"/>
                </a:lnTo>
                <a:lnTo>
                  <a:pt x="821" y="690"/>
                </a:lnTo>
                <a:lnTo>
                  <a:pt x="822" y="697"/>
                </a:lnTo>
                <a:lnTo>
                  <a:pt x="822" y="708"/>
                </a:lnTo>
                <a:lnTo>
                  <a:pt x="822" y="717"/>
                </a:lnTo>
                <a:lnTo>
                  <a:pt x="818" y="726"/>
                </a:lnTo>
                <a:lnTo>
                  <a:pt x="818" y="714"/>
                </a:lnTo>
                <a:lnTo>
                  <a:pt x="818" y="705"/>
                </a:lnTo>
                <a:lnTo>
                  <a:pt x="819" y="699"/>
                </a:lnTo>
                <a:lnTo>
                  <a:pt x="813" y="691"/>
                </a:lnTo>
                <a:lnTo>
                  <a:pt x="807" y="684"/>
                </a:lnTo>
                <a:lnTo>
                  <a:pt x="804" y="675"/>
                </a:lnTo>
                <a:lnTo>
                  <a:pt x="806" y="666"/>
                </a:lnTo>
                <a:lnTo>
                  <a:pt x="804" y="661"/>
                </a:lnTo>
                <a:lnTo>
                  <a:pt x="797" y="663"/>
                </a:lnTo>
                <a:lnTo>
                  <a:pt x="789" y="667"/>
                </a:lnTo>
                <a:lnTo>
                  <a:pt x="780" y="663"/>
                </a:lnTo>
                <a:lnTo>
                  <a:pt x="779" y="655"/>
                </a:lnTo>
                <a:lnTo>
                  <a:pt x="782" y="646"/>
                </a:lnTo>
                <a:lnTo>
                  <a:pt x="782" y="642"/>
                </a:lnTo>
                <a:lnTo>
                  <a:pt x="782" y="637"/>
                </a:lnTo>
                <a:lnTo>
                  <a:pt x="780" y="633"/>
                </a:lnTo>
                <a:lnTo>
                  <a:pt x="782" y="627"/>
                </a:lnTo>
                <a:lnTo>
                  <a:pt x="782" y="622"/>
                </a:lnTo>
                <a:lnTo>
                  <a:pt x="786" y="616"/>
                </a:lnTo>
                <a:lnTo>
                  <a:pt x="791" y="610"/>
                </a:lnTo>
                <a:lnTo>
                  <a:pt x="789" y="604"/>
                </a:lnTo>
                <a:lnTo>
                  <a:pt x="780" y="604"/>
                </a:lnTo>
                <a:lnTo>
                  <a:pt x="773" y="601"/>
                </a:lnTo>
                <a:lnTo>
                  <a:pt x="770" y="592"/>
                </a:lnTo>
                <a:lnTo>
                  <a:pt x="770" y="586"/>
                </a:lnTo>
                <a:lnTo>
                  <a:pt x="767" y="580"/>
                </a:lnTo>
                <a:lnTo>
                  <a:pt x="759" y="577"/>
                </a:lnTo>
                <a:lnTo>
                  <a:pt x="746" y="577"/>
                </a:lnTo>
                <a:lnTo>
                  <a:pt x="737" y="573"/>
                </a:lnTo>
                <a:lnTo>
                  <a:pt x="731" y="564"/>
                </a:lnTo>
                <a:lnTo>
                  <a:pt x="725" y="550"/>
                </a:lnTo>
                <a:lnTo>
                  <a:pt x="714" y="540"/>
                </a:lnTo>
                <a:lnTo>
                  <a:pt x="704" y="531"/>
                </a:lnTo>
                <a:lnTo>
                  <a:pt x="692" y="526"/>
                </a:lnTo>
                <a:lnTo>
                  <a:pt x="677" y="523"/>
                </a:lnTo>
                <a:lnTo>
                  <a:pt x="663" y="519"/>
                </a:lnTo>
                <a:lnTo>
                  <a:pt x="654" y="513"/>
                </a:lnTo>
                <a:lnTo>
                  <a:pt x="648" y="505"/>
                </a:lnTo>
                <a:lnTo>
                  <a:pt x="648" y="501"/>
                </a:lnTo>
                <a:lnTo>
                  <a:pt x="647" y="496"/>
                </a:lnTo>
                <a:lnTo>
                  <a:pt x="642" y="492"/>
                </a:lnTo>
                <a:lnTo>
                  <a:pt x="629" y="493"/>
                </a:lnTo>
                <a:lnTo>
                  <a:pt x="612" y="493"/>
                </a:lnTo>
                <a:lnTo>
                  <a:pt x="599" y="487"/>
                </a:lnTo>
                <a:lnTo>
                  <a:pt x="587" y="480"/>
                </a:lnTo>
                <a:lnTo>
                  <a:pt x="582" y="471"/>
                </a:lnTo>
                <a:lnTo>
                  <a:pt x="579" y="463"/>
                </a:lnTo>
                <a:lnTo>
                  <a:pt x="578" y="457"/>
                </a:lnTo>
                <a:lnTo>
                  <a:pt x="570" y="451"/>
                </a:lnTo>
                <a:lnTo>
                  <a:pt x="561" y="442"/>
                </a:lnTo>
                <a:lnTo>
                  <a:pt x="549" y="439"/>
                </a:lnTo>
                <a:lnTo>
                  <a:pt x="536" y="436"/>
                </a:lnTo>
                <a:lnTo>
                  <a:pt x="524" y="433"/>
                </a:lnTo>
                <a:lnTo>
                  <a:pt x="512" y="429"/>
                </a:lnTo>
                <a:lnTo>
                  <a:pt x="506" y="424"/>
                </a:lnTo>
                <a:lnTo>
                  <a:pt x="497" y="427"/>
                </a:lnTo>
                <a:lnTo>
                  <a:pt x="488" y="426"/>
                </a:lnTo>
                <a:lnTo>
                  <a:pt x="477" y="423"/>
                </a:lnTo>
                <a:lnTo>
                  <a:pt x="471" y="417"/>
                </a:lnTo>
                <a:lnTo>
                  <a:pt x="468" y="408"/>
                </a:lnTo>
                <a:lnTo>
                  <a:pt x="465" y="402"/>
                </a:lnTo>
                <a:lnTo>
                  <a:pt x="465" y="397"/>
                </a:lnTo>
                <a:lnTo>
                  <a:pt x="453" y="384"/>
                </a:lnTo>
                <a:lnTo>
                  <a:pt x="446" y="378"/>
                </a:lnTo>
                <a:lnTo>
                  <a:pt x="437" y="367"/>
                </a:lnTo>
                <a:lnTo>
                  <a:pt x="432" y="361"/>
                </a:lnTo>
                <a:lnTo>
                  <a:pt x="425" y="355"/>
                </a:lnTo>
                <a:lnTo>
                  <a:pt x="416" y="357"/>
                </a:lnTo>
                <a:lnTo>
                  <a:pt x="410" y="361"/>
                </a:lnTo>
                <a:lnTo>
                  <a:pt x="402" y="364"/>
                </a:lnTo>
                <a:lnTo>
                  <a:pt x="395" y="361"/>
                </a:lnTo>
                <a:lnTo>
                  <a:pt x="396" y="354"/>
                </a:lnTo>
                <a:lnTo>
                  <a:pt x="393" y="348"/>
                </a:lnTo>
                <a:lnTo>
                  <a:pt x="392" y="343"/>
                </a:lnTo>
                <a:lnTo>
                  <a:pt x="390" y="337"/>
                </a:lnTo>
                <a:lnTo>
                  <a:pt x="383" y="333"/>
                </a:lnTo>
                <a:lnTo>
                  <a:pt x="381" y="325"/>
                </a:lnTo>
                <a:lnTo>
                  <a:pt x="372" y="319"/>
                </a:lnTo>
                <a:lnTo>
                  <a:pt x="360" y="318"/>
                </a:lnTo>
                <a:lnTo>
                  <a:pt x="348" y="316"/>
                </a:lnTo>
                <a:lnTo>
                  <a:pt x="338" y="308"/>
                </a:lnTo>
                <a:lnTo>
                  <a:pt x="334" y="302"/>
                </a:lnTo>
                <a:lnTo>
                  <a:pt x="328" y="294"/>
                </a:lnTo>
                <a:lnTo>
                  <a:pt x="318" y="294"/>
                </a:lnTo>
                <a:lnTo>
                  <a:pt x="308" y="298"/>
                </a:lnTo>
                <a:lnTo>
                  <a:pt x="296" y="296"/>
                </a:lnTo>
                <a:lnTo>
                  <a:pt x="294" y="288"/>
                </a:lnTo>
                <a:lnTo>
                  <a:pt x="304" y="286"/>
                </a:lnTo>
                <a:lnTo>
                  <a:pt x="312" y="284"/>
                </a:lnTo>
                <a:lnTo>
                  <a:pt x="320" y="280"/>
                </a:lnTo>
                <a:lnTo>
                  <a:pt x="320" y="272"/>
                </a:lnTo>
                <a:lnTo>
                  <a:pt x="316" y="266"/>
                </a:lnTo>
                <a:lnTo>
                  <a:pt x="322" y="258"/>
                </a:lnTo>
                <a:lnTo>
                  <a:pt x="330" y="252"/>
                </a:lnTo>
                <a:lnTo>
                  <a:pt x="328" y="240"/>
                </a:lnTo>
                <a:lnTo>
                  <a:pt x="332" y="226"/>
                </a:lnTo>
                <a:lnTo>
                  <a:pt x="330" y="216"/>
                </a:lnTo>
                <a:lnTo>
                  <a:pt x="328" y="204"/>
                </a:lnTo>
                <a:lnTo>
                  <a:pt x="320" y="198"/>
                </a:lnTo>
                <a:lnTo>
                  <a:pt x="312" y="202"/>
                </a:lnTo>
                <a:lnTo>
                  <a:pt x="300" y="200"/>
                </a:lnTo>
                <a:lnTo>
                  <a:pt x="298" y="192"/>
                </a:lnTo>
                <a:lnTo>
                  <a:pt x="288" y="188"/>
                </a:lnTo>
                <a:lnTo>
                  <a:pt x="274" y="190"/>
                </a:lnTo>
                <a:lnTo>
                  <a:pt x="260" y="188"/>
                </a:lnTo>
                <a:lnTo>
                  <a:pt x="252" y="184"/>
                </a:lnTo>
                <a:lnTo>
                  <a:pt x="252" y="174"/>
                </a:lnTo>
                <a:lnTo>
                  <a:pt x="250" y="164"/>
                </a:lnTo>
                <a:lnTo>
                  <a:pt x="250" y="158"/>
                </a:lnTo>
                <a:lnTo>
                  <a:pt x="254" y="146"/>
                </a:lnTo>
                <a:lnTo>
                  <a:pt x="250" y="132"/>
                </a:lnTo>
                <a:lnTo>
                  <a:pt x="244" y="120"/>
                </a:lnTo>
                <a:lnTo>
                  <a:pt x="242" y="106"/>
                </a:lnTo>
                <a:lnTo>
                  <a:pt x="238" y="100"/>
                </a:lnTo>
                <a:lnTo>
                  <a:pt x="224" y="102"/>
                </a:lnTo>
                <a:lnTo>
                  <a:pt x="212" y="94"/>
                </a:lnTo>
                <a:lnTo>
                  <a:pt x="198" y="86"/>
                </a:lnTo>
                <a:lnTo>
                  <a:pt x="192" y="76"/>
                </a:lnTo>
                <a:lnTo>
                  <a:pt x="186" y="64"/>
                </a:lnTo>
                <a:lnTo>
                  <a:pt x="178" y="54"/>
                </a:lnTo>
                <a:lnTo>
                  <a:pt x="168" y="48"/>
                </a:lnTo>
                <a:lnTo>
                  <a:pt x="158" y="48"/>
                </a:lnTo>
                <a:lnTo>
                  <a:pt x="150" y="36"/>
                </a:lnTo>
                <a:lnTo>
                  <a:pt x="146" y="24"/>
                </a:lnTo>
                <a:lnTo>
                  <a:pt x="140" y="16"/>
                </a:lnTo>
                <a:lnTo>
                  <a:pt x="130" y="16"/>
                </a:lnTo>
                <a:lnTo>
                  <a:pt x="120" y="22"/>
                </a:lnTo>
                <a:lnTo>
                  <a:pt x="108" y="26"/>
                </a:lnTo>
                <a:lnTo>
                  <a:pt x="96" y="26"/>
                </a:lnTo>
                <a:lnTo>
                  <a:pt x="82" y="24"/>
                </a:lnTo>
                <a:lnTo>
                  <a:pt x="66" y="24"/>
                </a:lnTo>
                <a:lnTo>
                  <a:pt x="52" y="24"/>
                </a:lnTo>
                <a:lnTo>
                  <a:pt x="40" y="24"/>
                </a:lnTo>
                <a:lnTo>
                  <a:pt x="26" y="18"/>
                </a:lnTo>
                <a:lnTo>
                  <a:pt x="18" y="8"/>
                </a:lnTo>
                <a:lnTo>
                  <a:pt x="8" y="0"/>
                </a:lnTo>
                <a:lnTo>
                  <a:pt x="0" y="2"/>
                </a:lnTo>
                <a:lnTo>
                  <a:pt x="0" y="481"/>
                </a:lnTo>
                <a:lnTo>
                  <a:pt x="6" y="487"/>
                </a:lnTo>
                <a:lnTo>
                  <a:pt x="11" y="493"/>
                </a:lnTo>
                <a:lnTo>
                  <a:pt x="17" y="499"/>
                </a:lnTo>
                <a:lnTo>
                  <a:pt x="20" y="507"/>
                </a:lnTo>
                <a:lnTo>
                  <a:pt x="23" y="514"/>
                </a:lnTo>
                <a:lnTo>
                  <a:pt x="27" y="522"/>
                </a:lnTo>
                <a:lnTo>
                  <a:pt x="30" y="532"/>
                </a:lnTo>
                <a:lnTo>
                  <a:pt x="39" y="535"/>
                </a:lnTo>
                <a:lnTo>
                  <a:pt x="44" y="535"/>
                </a:lnTo>
                <a:lnTo>
                  <a:pt x="48" y="538"/>
                </a:lnTo>
                <a:lnTo>
                  <a:pt x="51" y="546"/>
                </a:lnTo>
                <a:lnTo>
                  <a:pt x="50" y="556"/>
                </a:lnTo>
                <a:lnTo>
                  <a:pt x="56" y="565"/>
                </a:lnTo>
                <a:lnTo>
                  <a:pt x="62" y="574"/>
                </a:lnTo>
                <a:lnTo>
                  <a:pt x="62" y="582"/>
                </a:lnTo>
                <a:lnTo>
                  <a:pt x="68" y="588"/>
                </a:lnTo>
                <a:lnTo>
                  <a:pt x="74" y="595"/>
                </a:lnTo>
                <a:lnTo>
                  <a:pt x="81" y="606"/>
                </a:lnTo>
                <a:lnTo>
                  <a:pt x="86" y="616"/>
                </a:lnTo>
                <a:lnTo>
                  <a:pt x="92" y="621"/>
                </a:lnTo>
                <a:lnTo>
                  <a:pt x="99" y="621"/>
                </a:lnTo>
                <a:lnTo>
                  <a:pt x="102" y="616"/>
                </a:lnTo>
                <a:lnTo>
                  <a:pt x="111" y="621"/>
                </a:lnTo>
                <a:lnTo>
                  <a:pt x="122" y="627"/>
                </a:lnTo>
                <a:lnTo>
                  <a:pt x="132" y="642"/>
                </a:lnTo>
                <a:lnTo>
                  <a:pt x="141" y="654"/>
                </a:lnTo>
                <a:lnTo>
                  <a:pt x="149" y="670"/>
                </a:lnTo>
                <a:lnTo>
                  <a:pt x="153" y="682"/>
                </a:lnTo>
                <a:lnTo>
                  <a:pt x="156" y="693"/>
                </a:lnTo>
                <a:lnTo>
                  <a:pt x="155" y="706"/>
                </a:lnTo>
                <a:lnTo>
                  <a:pt x="156" y="723"/>
                </a:lnTo>
                <a:lnTo>
                  <a:pt x="155" y="739"/>
                </a:lnTo>
                <a:lnTo>
                  <a:pt x="158" y="754"/>
                </a:lnTo>
                <a:lnTo>
                  <a:pt x="165" y="765"/>
                </a:lnTo>
                <a:lnTo>
                  <a:pt x="174" y="772"/>
                </a:lnTo>
                <a:lnTo>
                  <a:pt x="183" y="780"/>
                </a:lnTo>
                <a:lnTo>
                  <a:pt x="185" y="787"/>
                </a:lnTo>
                <a:lnTo>
                  <a:pt x="189" y="795"/>
                </a:lnTo>
                <a:lnTo>
                  <a:pt x="192" y="793"/>
                </a:lnTo>
                <a:lnTo>
                  <a:pt x="195" y="792"/>
                </a:lnTo>
                <a:lnTo>
                  <a:pt x="198" y="787"/>
                </a:lnTo>
                <a:lnTo>
                  <a:pt x="200" y="783"/>
                </a:lnTo>
                <a:lnTo>
                  <a:pt x="203" y="780"/>
                </a:lnTo>
                <a:lnTo>
                  <a:pt x="209" y="777"/>
                </a:lnTo>
                <a:lnTo>
                  <a:pt x="213" y="780"/>
                </a:lnTo>
                <a:lnTo>
                  <a:pt x="219" y="783"/>
                </a:lnTo>
                <a:lnTo>
                  <a:pt x="224" y="787"/>
                </a:lnTo>
                <a:lnTo>
                  <a:pt x="228" y="790"/>
                </a:lnTo>
                <a:lnTo>
                  <a:pt x="233" y="799"/>
                </a:lnTo>
                <a:lnTo>
                  <a:pt x="242" y="802"/>
                </a:lnTo>
                <a:lnTo>
                  <a:pt x="249" y="804"/>
                </a:lnTo>
                <a:lnTo>
                  <a:pt x="254" y="804"/>
                </a:lnTo>
                <a:lnTo>
                  <a:pt x="260" y="810"/>
                </a:lnTo>
                <a:lnTo>
                  <a:pt x="267" y="811"/>
                </a:lnTo>
                <a:lnTo>
                  <a:pt x="276" y="814"/>
                </a:lnTo>
                <a:lnTo>
                  <a:pt x="278" y="822"/>
                </a:lnTo>
                <a:lnTo>
                  <a:pt x="288" y="828"/>
                </a:lnTo>
                <a:lnTo>
                  <a:pt x="293" y="840"/>
                </a:lnTo>
                <a:lnTo>
                  <a:pt x="300" y="846"/>
                </a:lnTo>
                <a:lnTo>
                  <a:pt x="308" y="852"/>
                </a:lnTo>
                <a:lnTo>
                  <a:pt x="315" y="858"/>
                </a:lnTo>
                <a:lnTo>
                  <a:pt x="327" y="859"/>
                </a:lnTo>
                <a:lnTo>
                  <a:pt x="336" y="861"/>
                </a:lnTo>
                <a:lnTo>
                  <a:pt x="344" y="859"/>
                </a:lnTo>
                <a:lnTo>
                  <a:pt x="354" y="861"/>
                </a:lnTo>
                <a:lnTo>
                  <a:pt x="362" y="862"/>
                </a:lnTo>
                <a:lnTo>
                  <a:pt x="371" y="867"/>
                </a:lnTo>
                <a:lnTo>
                  <a:pt x="377" y="877"/>
                </a:lnTo>
                <a:lnTo>
                  <a:pt x="384" y="883"/>
                </a:lnTo>
                <a:lnTo>
                  <a:pt x="393" y="888"/>
                </a:lnTo>
                <a:lnTo>
                  <a:pt x="398" y="895"/>
                </a:lnTo>
                <a:lnTo>
                  <a:pt x="398" y="903"/>
                </a:lnTo>
                <a:lnTo>
                  <a:pt x="399" y="909"/>
                </a:lnTo>
                <a:lnTo>
                  <a:pt x="404" y="910"/>
                </a:lnTo>
                <a:lnTo>
                  <a:pt x="411" y="912"/>
                </a:lnTo>
                <a:lnTo>
                  <a:pt x="416" y="918"/>
                </a:lnTo>
                <a:lnTo>
                  <a:pt x="420" y="921"/>
                </a:lnTo>
                <a:lnTo>
                  <a:pt x="422" y="930"/>
                </a:lnTo>
                <a:lnTo>
                  <a:pt x="425" y="936"/>
                </a:lnTo>
                <a:lnTo>
                  <a:pt x="431" y="939"/>
                </a:lnTo>
                <a:lnTo>
                  <a:pt x="438" y="942"/>
                </a:lnTo>
                <a:lnTo>
                  <a:pt x="444" y="936"/>
                </a:lnTo>
                <a:lnTo>
                  <a:pt x="452" y="940"/>
                </a:lnTo>
                <a:lnTo>
                  <a:pt x="459" y="940"/>
                </a:lnTo>
                <a:lnTo>
                  <a:pt x="462" y="949"/>
                </a:lnTo>
                <a:lnTo>
                  <a:pt x="464" y="958"/>
                </a:lnTo>
                <a:lnTo>
                  <a:pt x="464" y="967"/>
                </a:lnTo>
                <a:lnTo>
                  <a:pt x="458" y="972"/>
                </a:lnTo>
                <a:lnTo>
                  <a:pt x="450" y="978"/>
                </a:lnTo>
                <a:lnTo>
                  <a:pt x="444" y="978"/>
                </a:lnTo>
                <a:lnTo>
                  <a:pt x="440" y="981"/>
                </a:lnTo>
                <a:lnTo>
                  <a:pt x="440" y="990"/>
                </a:lnTo>
                <a:lnTo>
                  <a:pt x="443" y="999"/>
                </a:lnTo>
                <a:lnTo>
                  <a:pt x="447" y="1003"/>
                </a:lnTo>
                <a:lnTo>
                  <a:pt x="455" y="1009"/>
                </a:lnTo>
                <a:lnTo>
                  <a:pt x="464" y="1015"/>
                </a:lnTo>
                <a:lnTo>
                  <a:pt x="465" y="1026"/>
                </a:lnTo>
                <a:lnTo>
                  <a:pt x="467" y="1033"/>
                </a:lnTo>
                <a:lnTo>
                  <a:pt x="467" y="1045"/>
                </a:lnTo>
                <a:lnTo>
                  <a:pt x="468" y="1056"/>
                </a:lnTo>
                <a:lnTo>
                  <a:pt x="473" y="1065"/>
                </a:lnTo>
                <a:lnTo>
                  <a:pt x="476" y="1072"/>
                </a:lnTo>
                <a:lnTo>
                  <a:pt x="479" y="1080"/>
                </a:lnTo>
                <a:lnTo>
                  <a:pt x="483" y="1089"/>
                </a:lnTo>
                <a:lnTo>
                  <a:pt x="480" y="1096"/>
                </a:lnTo>
                <a:lnTo>
                  <a:pt x="480" y="1104"/>
                </a:lnTo>
                <a:lnTo>
                  <a:pt x="480" y="1113"/>
                </a:lnTo>
                <a:lnTo>
                  <a:pt x="486" y="1119"/>
                </a:lnTo>
                <a:lnTo>
                  <a:pt x="489" y="1125"/>
                </a:lnTo>
                <a:lnTo>
                  <a:pt x="491" y="1132"/>
                </a:lnTo>
                <a:lnTo>
                  <a:pt x="494" y="1138"/>
                </a:lnTo>
                <a:lnTo>
                  <a:pt x="501" y="1144"/>
                </a:lnTo>
                <a:lnTo>
                  <a:pt x="501" y="1153"/>
                </a:lnTo>
                <a:lnTo>
                  <a:pt x="506" y="1159"/>
                </a:lnTo>
                <a:lnTo>
                  <a:pt x="512" y="1165"/>
                </a:lnTo>
                <a:lnTo>
                  <a:pt x="515" y="1177"/>
                </a:lnTo>
                <a:lnTo>
                  <a:pt x="518" y="1186"/>
                </a:lnTo>
                <a:lnTo>
                  <a:pt x="516" y="1198"/>
                </a:lnTo>
                <a:lnTo>
                  <a:pt x="524" y="1204"/>
                </a:lnTo>
                <a:lnTo>
                  <a:pt x="527" y="1213"/>
                </a:lnTo>
                <a:lnTo>
                  <a:pt x="530" y="1222"/>
                </a:lnTo>
                <a:lnTo>
                  <a:pt x="533" y="1231"/>
                </a:lnTo>
                <a:lnTo>
                  <a:pt x="540" y="1240"/>
                </a:lnTo>
                <a:lnTo>
                  <a:pt x="545" y="1254"/>
                </a:lnTo>
                <a:lnTo>
                  <a:pt x="546" y="1266"/>
                </a:lnTo>
                <a:lnTo>
                  <a:pt x="542" y="1276"/>
                </a:lnTo>
                <a:lnTo>
                  <a:pt x="542" y="1287"/>
                </a:lnTo>
                <a:lnTo>
                  <a:pt x="545" y="1296"/>
                </a:lnTo>
                <a:lnTo>
                  <a:pt x="549" y="1305"/>
                </a:lnTo>
                <a:lnTo>
                  <a:pt x="551" y="1314"/>
                </a:lnTo>
                <a:lnTo>
                  <a:pt x="551" y="1324"/>
                </a:lnTo>
                <a:lnTo>
                  <a:pt x="554" y="1336"/>
                </a:lnTo>
                <a:lnTo>
                  <a:pt x="563" y="1342"/>
                </a:lnTo>
                <a:lnTo>
                  <a:pt x="572" y="1345"/>
                </a:lnTo>
                <a:lnTo>
                  <a:pt x="581" y="1342"/>
                </a:lnTo>
                <a:lnTo>
                  <a:pt x="591" y="1339"/>
                </a:lnTo>
                <a:lnTo>
                  <a:pt x="602" y="1335"/>
                </a:lnTo>
                <a:lnTo>
                  <a:pt x="609" y="1333"/>
                </a:lnTo>
                <a:lnTo>
                  <a:pt x="617" y="1339"/>
                </a:lnTo>
                <a:lnTo>
                  <a:pt x="621" y="1345"/>
                </a:lnTo>
                <a:lnTo>
                  <a:pt x="627" y="1351"/>
                </a:lnTo>
                <a:lnTo>
                  <a:pt x="638" y="1359"/>
                </a:lnTo>
                <a:lnTo>
                  <a:pt x="647" y="1362"/>
                </a:lnTo>
                <a:lnTo>
                  <a:pt x="654" y="1362"/>
                </a:lnTo>
                <a:lnTo>
                  <a:pt x="663" y="1369"/>
                </a:lnTo>
                <a:lnTo>
                  <a:pt x="669" y="1377"/>
                </a:lnTo>
                <a:lnTo>
                  <a:pt x="675" y="1384"/>
                </a:lnTo>
                <a:lnTo>
                  <a:pt x="684" y="1390"/>
                </a:lnTo>
                <a:lnTo>
                  <a:pt x="692" y="1393"/>
                </a:lnTo>
                <a:lnTo>
                  <a:pt x="699" y="1393"/>
                </a:lnTo>
                <a:lnTo>
                  <a:pt x="707" y="1396"/>
                </a:lnTo>
                <a:lnTo>
                  <a:pt x="713" y="1408"/>
                </a:lnTo>
                <a:lnTo>
                  <a:pt x="714" y="1422"/>
                </a:lnTo>
                <a:lnTo>
                  <a:pt x="716" y="1432"/>
                </a:lnTo>
                <a:lnTo>
                  <a:pt x="720" y="1447"/>
                </a:lnTo>
                <a:lnTo>
                  <a:pt x="726" y="1459"/>
                </a:lnTo>
                <a:lnTo>
                  <a:pt x="728" y="1473"/>
                </a:lnTo>
                <a:lnTo>
                  <a:pt x="737" y="1485"/>
                </a:lnTo>
                <a:lnTo>
                  <a:pt x="743" y="1494"/>
                </a:lnTo>
                <a:lnTo>
                  <a:pt x="752" y="1506"/>
                </a:lnTo>
                <a:lnTo>
                  <a:pt x="759" y="1513"/>
                </a:lnTo>
                <a:lnTo>
                  <a:pt x="767" y="1521"/>
                </a:lnTo>
                <a:lnTo>
                  <a:pt x="776" y="1524"/>
                </a:lnTo>
                <a:lnTo>
                  <a:pt x="782" y="1525"/>
                </a:lnTo>
                <a:lnTo>
                  <a:pt x="789" y="1527"/>
                </a:lnTo>
                <a:lnTo>
                  <a:pt x="794" y="1533"/>
                </a:lnTo>
                <a:lnTo>
                  <a:pt x="795" y="1542"/>
                </a:lnTo>
                <a:lnTo>
                  <a:pt x="797" y="1551"/>
                </a:lnTo>
                <a:lnTo>
                  <a:pt x="803" y="1558"/>
                </a:lnTo>
                <a:lnTo>
                  <a:pt x="809" y="1563"/>
                </a:lnTo>
                <a:lnTo>
                  <a:pt x="818" y="1566"/>
                </a:lnTo>
                <a:lnTo>
                  <a:pt x="825" y="1572"/>
                </a:lnTo>
                <a:lnTo>
                  <a:pt x="833" y="1576"/>
                </a:lnTo>
                <a:lnTo>
                  <a:pt x="839" y="1581"/>
                </a:lnTo>
                <a:lnTo>
                  <a:pt x="848" y="1591"/>
                </a:lnTo>
                <a:lnTo>
                  <a:pt x="849" y="1599"/>
                </a:lnTo>
                <a:lnTo>
                  <a:pt x="851" y="1608"/>
                </a:lnTo>
                <a:lnTo>
                  <a:pt x="854" y="1615"/>
                </a:lnTo>
                <a:lnTo>
                  <a:pt x="855" y="1623"/>
                </a:lnTo>
                <a:lnTo>
                  <a:pt x="855" y="1632"/>
                </a:lnTo>
                <a:lnTo>
                  <a:pt x="857" y="1639"/>
                </a:lnTo>
                <a:lnTo>
                  <a:pt x="860" y="1645"/>
                </a:lnTo>
                <a:lnTo>
                  <a:pt x="863" y="1651"/>
                </a:lnTo>
                <a:lnTo>
                  <a:pt x="870" y="1660"/>
                </a:lnTo>
                <a:lnTo>
                  <a:pt x="870" y="1675"/>
                </a:lnTo>
                <a:lnTo>
                  <a:pt x="872" y="1687"/>
                </a:lnTo>
                <a:lnTo>
                  <a:pt x="873" y="1708"/>
                </a:lnTo>
                <a:lnTo>
                  <a:pt x="881" y="1714"/>
                </a:lnTo>
                <a:lnTo>
                  <a:pt x="884" y="1720"/>
                </a:lnTo>
                <a:lnTo>
                  <a:pt x="890" y="1726"/>
                </a:lnTo>
                <a:lnTo>
                  <a:pt x="894" y="1735"/>
                </a:lnTo>
                <a:lnTo>
                  <a:pt x="899" y="1737"/>
                </a:lnTo>
                <a:lnTo>
                  <a:pt x="905" y="1738"/>
                </a:lnTo>
                <a:lnTo>
                  <a:pt x="909" y="1744"/>
                </a:lnTo>
                <a:lnTo>
                  <a:pt x="912" y="1753"/>
                </a:lnTo>
                <a:lnTo>
                  <a:pt x="909" y="1761"/>
                </a:lnTo>
                <a:lnTo>
                  <a:pt x="914" y="1768"/>
                </a:lnTo>
                <a:lnTo>
                  <a:pt x="918" y="1774"/>
                </a:lnTo>
                <a:lnTo>
                  <a:pt x="924" y="1780"/>
                </a:lnTo>
                <a:lnTo>
                  <a:pt x="930" y="1782"/>
                </a:lnTo>
                <a:lnTo>
                  <a:pt x="930" y="1789"/>
                </a:lnTo>
                <a:lnTo>
                  <a:pt x="930" y="1795"/>
                </a:lnTo>
                <a:lnTo>
                  <a:pt x="929" y="1804"/>
                </a:lnTo>
                <a:lnTo>
                  <a:pt x="933" y="1812"/>
                </a:lnTo>
                <a:lnTo>
                  <a:pt x="939" y="1821"/>
                </a:lnTo>
                <a:lnTo>
                  <a:pt x="944" y="1828"/>
                </a:lnTo>
                <a:lnTo>
                  <a:pt x="945" y="1839"/>
                </a:lnTo>
                <a:lnTo>
                  <a:pt x="953" y="1837"/>
                </a:lnTo>
                <a:lnTo>
                  <a:pt x="957" y="1839"/>
                </a:lnTo>
                <a:lnTo>
                  <a:pt x="959" y="1846"/>
                </a:lnTo>
                <a:lnTo>
                  <a:pt x="960" y="1852"/>
                </a:lnTo>
                <a:lnTo>
                  <a:pt x="966" y="1857"/>
                </a:lnTo>
                <a:lnTo>
                  <a:pt x="972" y="1863"/>
                </a:lnTo>
                <a:lnTo>
                  <a:pt x="972" y="1872"/>
                </a:lnTo>
                <a:lnTo>
                  <a:pt x="978" y="1872"/>
                </a:lnTo>
                <a:lnTo>
                  <a:pt x="984" y="1876"/>
                </a:lnTo>
                <a:lnTo>
                  <a:pt x="984" y="1885"/>
                </a:lnTo>
                <a:lnTo>
                  <a:pt x="984" y="1894"/>
                </a:lnTo>
                <a:lnTo>
                  <a:pt x="986" y="1905"/>
                </a:lnTo>
                <a:lnTo>
                  <a:pt x="986" y="1912"/>
                </a:lnTo>
                <a:lnTo>
                  <a:pt x="990" y="1921"/>
                </a:lnTo>
                <a:lnTo>
                  <a:pt x="995" y="1929"/>
                </a:lnTo>
                <a:lnTo>
                  <a:pt x="995" y="1935"/>
                </a:lnTo>
                <a:lnTo>
                  <a:pt x="993" y="1942"/>
                </a:lnTo>
                <a:lnTo>
                  <a:pt x="987" y="1945"/>
                </a:lnTo>
                <a:lnTo>
                  <a:pt x="981" y="1954"/>
                </a:lnTo>
                <a:lnTo>
                  <a:pt x="981" y="1962"/>
                </a:lnTo>
                <a:lnTo>
                  <a:pt x="989" y="1966"/>
                </a:lnTo>
                <a:lnTo>
                  <a:pt x="993" y="1975"/>
                </a:lnTo>
                <a:lnTo>
                  <a:pt x="996" y="1986"/>
                </a:lnTo>
                <a:lnTo>
                  <a:pt x="995" y="1993"/>
                </a:lnTo>
                <a:lnTo>
                  <a:pt x="998" y="2001"/>
                </a:lnTo>
                <a:lnTo>
                  <a:pt x="999" y="2007"/>
                </a:lnTo>
                <a:lnTo>
                  <a:pt x="1005" y="2013"/>
                </a:lnTo>
                <a:lnTo>
                  <a:pt x="1011" y="2011"/>
                </a:lnTo>
                <a:lnTo>
                  <a:pt x="1017" y="2019"/>
                </a:lnTo>
                <a:lnTo>
                  <a:pt x="1028" y="2022"/>
                </a:lnTo>
                <a:lnTo>
                  <a:pt x="1037" y="2028"/>
                </a:lnTo>
                <a:lnTo>
                  <a:pt x="1046" y="2035"/>
                </a:lnTo>
                <a:lnTo>
                  <a:pt x="1049" y="2049"/>
                </a:lnTo>
                <a:lnTo>
                  <a:pt x="1050" y="2056"/>
                </a:lnTo>
                <a:lnTo>
                  <a:pt x="1058" y="2058"/>
                </a:lnTo>
                <a:lnTo>
                  <a:pt x="1061" y="2064"/>
                </a:lnTo>
                <a:lnTo>
                  <a:pt x="1062" y="2071"/>
                </a:lnTo>
                <a:lnTo>
                  <a:pt x="1068" y="2079"/>
                </a:lnTo>
                <a:lnTo>
                  <a:pt x="1070" y="2085"/>
                </a:lnTo>
                <a:lnTo>
                  <a:pt x="1077" y="2091"/>
                </a:lnTo>
                <a:lnTo>
                  <a:pt x="1082" y="2100"/>
                </a:lnTo>
                <a:lnTo>
                  <a:pt x="1088" y="2101"/>
                </a:lnTo>
                <a:lnTo>
                  <a:pt x="1094" y="2098"/>
                </a:lnTo>
                <a:lnTo>
                  <a:pt x="1098" y="2104"/>
                </a:lnTo>
                <a:lnTo>
                  <a:pt x="1104" y="2106"/>
                </a:lnTo>
                <a:lnTo>
                  <a:pt x="1112" y="2109"/>
                </a:lnTo>
                <a:lnTo>
                  <a:pt x="1118" y="2112"/>
                </a:lnTo>
                <a:lnTo>
                  <a:pt x="1121" y="2118"/>
                </a:lnTo>
                <a:lnTo>
                  <a:pt x="1121" y="2128"/>
                </a:lnTo>
                <a:lnTo>
                  <a:pt x="1121" y="2136"/>
                </a:lnTo>
                <a:lnTo>
                  <a:pt x="1122" y="2143"/>
                </a:lnTo>
                <a:lnTo>
                  <a:pt x="1125" y="2154"/>
                </a:lnTo>
                <a:lnTo>
                  <a:pt x="1130" y="2160"/>
                </a:lnTo>
                <a:lnTo>
                  <a:pt x="1134" y="2163"/>
                </a:lnTo>
                <a:lnTo>
                  <a:pt x="1139" y="2167"/>
                </a:lnTo>
                <a:lnTo>
                  <a:pt x="1145" y="2173"/>
                </a:lnTo>
                <a:lnTo>
                  <a:pt x="1149" y="2178"/>
                </a:lnTo>
                <a:lnTo>
                  <a:pt x="1157" y="2182"/>
                </a:lnTo>
                <a:lnTo>
                  <a:pt x="1158" y="2193"/>
                </a:lnTo>
                <a:lnTo>
                  <a:pt x="1163" y="2202"/>
                </a:lnTo>
                <a:lnTo>
                  <a:pt x="1169" y="2209"/>
                </a:lnTo>
                <a:lnTo>
                  <a:pt x="1176" y="2218"/>
                </a:lnTo>
                <a:lnTo>
                  <a:pt x="1184" y="2226"/>
                </a:lnTo>
                <a:lnTo>
                  <a:pt x="1187" y="2233"/>
                </a:lnTo>
                <a:lnTo>
                  <a:pt x="1194" y="2242"/>
                </a:lnTo>
                <a:lnTo>
                  <a:pt x="1203" y="2257"/>
                </a:lnTo>
                <a:lnTo>
                  <a:pt x="1214" y="2265"/>
                </a:lnTo>
                <a:lnTo>
                  <a:pt x="1223" y="2274"/>
                </a:lnTo>
                <a:lnTo>
                  <a:pt x="1235" y="2278"/>
                </a:lnTo>
                <a:lnTo>
                  <a:pt x="1245" y="2289"/>
                </a:lnTo>
                <a:lnTo>
                  <a:pt x="1256" y="2299"/>
                </a:lnTo>
                <a:lnTo>
                  <a:pt x="1265" y="2305"/>
                </a:lnTo>
                <a:lnTo>
                  <a:pt x="1272" y="2314"/>
                </a:lnTo>
                <a:lnTo>
                  <a:pt x="1281" y="2310"/>
                </a:lnTo>
                <a:lnTo>
                  <a:pt x="1287" y="2313"/>
                </a:lnTo>
                <a:lnTo>
                  <a:pt x="1293" y="2319"/>
                </a:lnTo>
                <a:lnTo>
                  <a:pt x="1298" y="2314"/>
                </a:lnTo>
                <a:lnTo>
                  <a:pt x="1302" y="2314"/>
                </a:lnTo>
                <a:lnTo>
                  <a:pt x="1310" y="2313"/>
                </a:lnTo>
                <a:lnTo>
                  <a:pt x="1316" y="2316"/>
                </a:lnTo>
                <a:lnTo>
                  <a:pt x="1320" y="2325"/>
                </a:lnTo>
                <a:lnTo>
                  <a:pt x="1320" y="2334"/>
                </a:lnTo>
                <a:lnTo>
                  <a:pt x="1322" y="2340"/>
                </a:lnTo>
                <a:lnTo>
                  <a:pt x="1326" y="2346"/>
                </a:lnTo>
                <a:lnTo>
                  <a:pt x="1332" y="2352"/>
                </a:lnTo>
                <a:lnTo>
                  <a:pt x="1340" y="2359"/>
                </a:lnTo>
                <a:lnTo>
                  <a:pt x="1346" y="2365"/>
                </a:lnTo>
                <a:lnTo>
                  <a:pt x="1355" y="2368"/>
                </a:lnTo>
                <a:lnTo>
                  <a:pt x="1364" y="2370"/>
                </a:lnTo>
                <a:lnTo>
                  <a:pt x="1367" y="2377"/>
                </a:lnTo>
                <a:lnTo>
                  <a:pt x="1364" y="2383"/>
                </a:lnTo>
                <a:lnTo>
                  <a:pt x="1365" y="2388"/>
                </a:lnTo>
                <a:lnTo>
                  <a:pt x="1373" y="2391"/>
                </a:lnTo>
                <a:lnTo>
                  <a:pt x="1377" y="2398"/>
                </a:lnTo>
                <a:lnTo>
                  <a:pt x="1379" y="2407"/>
                </a:lnTo>
                <a:lnTo>
                  <a:pt x="1379" y="2415"/>
                </a:lnTo>
                <a:lnTo>
                  <a:pt x="1377" y="2422"/>
                </a:lnTo>
                <a:lnTo>
                  <a:pt x="1373" y="2428"/>
                </a:lnTo>
                <a:lnTo>
                  <a:pt x="1365" y="2433"/>
                </a:lnTo>
                <a:lnTo>
                  <a:pt x="1367" y="2439"/>
                </a:lnTo>
                <a:lnTo>
                  <a:pt x="1371" y="2443"/>
                </a:lnTo>
                <a:lnTo>
                  <a:pt x="1379" y="2449"/>
                </a:lnTo>
                <a:lnTo>
                  <a:pt x="1389" y="2451"/>
                </a:lnTo>
                <a:lnTo>
                  <a:pt x="1397" y="2460"/>
                </a:lnTo>
                <a:lnTo>
                  <a:pt x="1406" y="2466"/>
                </a:lnTo>
                <a:lnTo>
                  <a:pt x="1412" y="2473"/>
                </a:lnTo>
                <a:lnTo>
                  <a:pt x="1421" y="2479"/>
                </a:lnTo>
                <a:lnTo>
                  <a:pt x="1428" y="2487"/>
                </a:lnTo>
                <a:lnTo>
                  <a:pt x="1436" y="2491"/>
                </a:lnTo>
                <a:lnTo>
                  <a:pt x="1442" y="2502"/>
                </a:lnTo>
                <a:lnTo>
                  <a:pt x="1449" y="2509"/>
                </a:lnTo>
                <a:lnTo>
                  <a:pt x="1454" y="2517"/>
                </a:lnTo>
                <a:lnTo>
                  <a:pt x="1463" y="2521"/>
                </a:lnTo>
                <a:lnTo>
                  <a:pt x="1469" y="2520"/>
                </a:lnTo>
                <a:lnTo>
                  <a:pt x="1476" y="2521"/>
                </a:lnTo>
                <a:lnTo>
                  <a:pt x="1484" y="2524"/>
                </a:lnTo>
                <a:lnTo>
                  <a:pt x="1490" y="2529"/>
                </a:lnTo>
                <a:lnTo>
                  <a:pt x="1494" y="2536"/>
                </a:lnTo>
                <a:lnTo>
                  <a:pt x="1497" y="2545"/>
                </a:lnTo>
                <a:lnTo>
                  <a:pt x="1503" y="2554"/>
                </a:lnTo>
                <a:lnTo>
                  <a:pt x="1512" y="2563"/>
                </a:lnTo>
                <a:lnTo>
                  <a:pt x="1518" y="2572"/>
                </a:lnTo>
                <a:lnTo>
                  <a:pt x="1526" y="2566"/>
                </a:lnTo>
                <a:lnTo>
                  <a:pt x="1530" y="2575"/>
                </a:lnTo>
                <a:lnTo>
                  <a:pt x="1536" y="2581"/>
                </a:lnTo>
                <a:lnTo>
                  <a:pt x="1548" y="2583"/>
                </a:lnTo>
                <a:lnTo>
                  <a:pt x="1556" y="2590"/>
                </a:lnTo>
                <a:lnTo>
                  <a:pt x="1563" y="2598"/>
                </a:lnTo>
                <a:lnTo>
                  <a:pt x="1574" y="2602"/>
                </a:lnTo>
                <a:lnTo>
                  <a:pt x="1583" y="2604"/>
                </a:lnTo>
                <a:lnTo>
                  <a:pt x="1593" y="2610"/>
                </a:lnTo>
                <a:lnTo>
                  <a:pt x="1599" y="2616"/>
                </a:lnTo>
                <a:lnTo>
                  <a:pt x="1605" y="2622"/>
                </a:lnTo>
                <a:lnTo>
                  <a:pt x="1611" y="2628"/>
                </a:lnTo>
                <a:lnTo>
                  <a:pt x="1622" y="2626"/>
                </a:lnTo>
                <a:lnTo>
                  <a:pt x="1631" y="2631"/>
                </a:lnTo>
                <a:lnTo>
                  <a:pt x="1634" y="2637"/>
                </a:lnTo>
                <a:lnTo>
                  <a:pt x="1632" y="2647"/>
                </a:lnTo>
                <a:lnTo>
                  <a:pt x="1634" y="2655"/>
                </a:lnTo>
                <a:lnTo>
                  <a:pt x="1638" y="2659"/>
                </a:lnTo>
                <a:lnTo>
                  <a:pt x="1647" y="2661"/>
                </a:lnTo>
                <a:lnTo>
                  <a:pt x="1652" y="2668"/>
                </a:lnTo>
                <a:lnTo>
                  <a:pt x="1658" y="2673"/>
                </a:lnTo>
                <a:lnTo>
                  <a:pt x="1667" y="2674"/>
                </a:lnTo>
                <a:lnTo>
                  <a:pt x="1673" y="2676"/>
                </a:lnTo>
                <a:lnTo>
                  <a:pt x="1680" y="2682"/>
                </a:lnTo>
                <a:lnTo>
                  <a:pt x="1688" y="2688"/>
                </a:lnTo>
                <a:lnTo>
                  <a:pt x="1694" y="2694"/>
                </a:lnTo>
                <a:lnTo>
                  <a:pt x="1700" y="2698"/>
                </a:lnTo>
                <a:lnTo>
                  <a:pt x="1713" y="2697"/>
                </a:lnTo>
                <a:lnTo>
                  <a:pt x="1722" y="2700"/>
                </a:lnTo>
                <a:lnTo>
                  <a:pt x="1730" y="2706"/>
                </a:lnTo>
                <a:lnTo>
                  <a:pt x="1737" y="2709"/>
                </a:lnTo>
                <a:lnTo>
                  <a:pt x="1746" y="2712"/>
                </a:lnTo>
                <a:lnTo>
                  <a:pt x="1755" y="2716"/>
                </a:lnTo>
                <a:lnTo>
                  <a:pt x="1764" y="2724"/>
                </a:lnTo>
                <a:lnTo>
                  <a:pt x="1767" y="2731"/>
                </a:lnTo>
                <a:lnTo>
                  <a:pt x="1770" y="2737"/>
                </a:lnTo>
                <a:lnTo>
                  <a:pt x="1776" y="2742"/>
                </a:lnTo>
                <a:lnTo>
                  <a:pt x="1781" y="2745"/>
                </a:lnTo>
                <a:lnTo>
                  <a:pt x="1787" y="2752"/>
                </a:lnTo>
                <a:lnTo>
                  <a:pt x="1796" y="2755"/>
                </a:lnTo>
                <a:lnTo>
                  <a:pt x="1806" y="2766"/>
                </a:lnTo>
                <a:lnTo>
                  <a:pt x="1812" y="2773"/>
                </a:lnTo>
                <a:lnTo>
                  <a:pt x="1818" y="2779"/>
                </a:lnTo>
                <a:lnTo>
                  <a:pt x="1820" y="2787"/>
                </a:lnTo>
                <a:lnTo>
                  <a:pt x="1827" y="2793"/>
                </a:lnTo>
                <a:lnTo>
                  <a:pt x="1835" y="2797"/>
                </a:lnTo>
                <a:lnTo>
                  <a:pt x="1842" y="2800"/>
                </a:lnTo>
                <a:lnTo>
                  <a:pt x="1850" y="2808"/>
                </a:lnTo>
                <a:lnTo>
                  <a:pt x="1851" y="2817"/>
                </a:lnTo>
                <a:lnTo>
                  <a:pt x="1853" y="2824"/>
                </a:lnTo>
                <a:lnTo>
                  <a:pt x="1857" y="2833"/>
                </a:lnTo>
                <a:lnTo>
                  <a:pt x="1865" y="2836"/>
                </a:lnTo>
                <a:lnTo>
                  <a:pt x="1871" y="2838"/>
                </a:lnTo>
                <a:lnTo>
                  <a:pt x="1877" y="2838"/>
                </a:lnTo>
                <a:lnTo>
                  <a:pt x="1883" y="2839"/>
                </a:lnTo>
                <a:lnTo>
                  <a:pt x="1890" y="2839"/>
                </a:lnTo>
                <a:lnTo>
                  <a:pt x="1896" y="2848"/>
                </a:lnTo>
                <a:lnTo>
                  <a:pt x="1902" y="2857"/>
                </a:lnTo>
                <a:lnTo>
                  <a:pt x="1904" y="2865"/>
                </a:lnTo>
                <a:lnTo>
                  <a:pt x="1901" y="2872"/>
                </a:lnTo>
                <a:lnTo>
                  <a:pt x="1904" y="2880"/>
                </a:lnTo>
                <a:lnTo>
                  <a:pt x="1910" y="2889"/>
                </a:lnTo>
                <a:lnTo>
                  <a:pt x="1916" y="2896"/>
                </a:lnTo>
                <a:lnTo>
                  <a:pt x="1922" y="2901"/>
                </a:lnTo>
                <a:lnTo>
                  <a:pt x="1931" y="2904"/>
                </a:lnTo>
                <a:lnTo>
                  <a:pt x="1937" y="2907"/>
                </a:lnTo>
                <a:lnTo>
                  <a:pt x="1944" y="2910"/>
                </a:lnTo>
                <a:lnTo>
                  <a:pt x="1949" y="2917"/>
                </a:lnTo>
                <a:lnTo>
                  <a:pt x="1956" y="2923"/>
                </a:lnTo>
                <a:lnTo>
                  <a:pt x="1964" y="2925"/>
                </a:lnTo>
                <a:lnTo>
                  <a:pt x="1968" y="2931"/>
                </a:lnTo>
                <a:lnTo>
                  <a:pt x="1974" y="2937"/>
                </a:lnTo>
                <a:lnTo>
                  <a:pt x="1977" y="2943"/>
                </a:lnTo>
                <a:lnTo>
                  <a:pt x="1979" y="2947"/>
                </a:lnTo>
                <a:lnTo>
                  <a:pt x="1988" y="2950"/>
                </a:lnTo>
                <a:lnTo>
                  <a:pt x="1989" y="2955"/>
                </a:lnTo>
                <a:lnTo>
                  <a:pt x="1992" y="2962"/>
                </a:lnTo>
                <a:lnTo>
                  <a:pt x="1994" y="2967"/>
                </a:lnTo>
                <a:lnTo>
                  <a:pt x="2003" y="2971"/>
                </a:lnTo>
                <a:lnTo>
                  <a:pt x="2009" y="2965"/>
                </a:lnTo>
                <a:lnTo>
                  <a:pt x="2013" y="2961"/>
                </a:lnTo>
                <a:lnTo>
                  <a:pt x="2019" y="2958"/>
                </a:lnTo>
                <a:lnTo>
                  <a:pt x="2024" y="2955"/>
                </a:lnTo>
                <a:lnTo>
                  <a:pt x="2030" y="2952"/>
                </a:lnTo>
                <a:lnTo>
                  <a:pt x="2030" y="2946"/>
                </a:lnTo>
                <a:lnTo>
                  <a:pt x="2024" y="2941"/>
                </a:lnTo>
                <a:lnTo>
                  <a:pt x="2018" y="2932"/>
                </a:lnTo>
                <a:lnTo>
                  <a:pt x="2010" y="2925"/>
                </a:lnTo>
                <a:lnTo>
                  <a:pt x="2003" y="2917"/>
                </a:lnTo>
                <a:lnTo>
                  <a:pt x="2001" y="2908"/>
                </a:lnTo>
                <a:lnTo>
                  <a:pt x="2003" y="2902"/>
                </a:lnTo>
                <a:lnTo>
                  <a:pt x="2001" y="2893"/>
                </a:lnTo>
                <a:lnTo>
                  <a:pt x="1997" y="2890"/>
                </a:lnTo>
                <a:lnTo>
                  <a:pt x="1992" y="2887"/>
                </a:lnTo>
                <a:lnTo>
                  <a:pt x="1985" y="2886"/>
                </a:lnTo>
                <a:lnTo>
                  <a:pt x="1980" y="2880"/>
                </a:lnTo>
                <a:lnTo>
                  <a:pt x="1973" y="2877"/>
                </a:lnTo>
                <a:lnTo>
                  <a:pt x="1973" y="2869"/>
                </a:lnTo>
                <a:lnTo>
                  <a:pt x="1977" y="2863"/>
                </a:lnTo>
                <a:lnTo>
                  <a:pt x="1983" y="2860"/>
                </a:lnTo>
                <a:lnTo>
                  <a:pt x="1989" y="2857"/>
                </a:lnTo>
                <a:lnTo>
                  <a:pt x="1995" y="2854"/>
                </a:lnTo>
                <a:lnTo>
                  <a:pt x="2003" y="2856"/>
                </a:lnTo>
                <a:lnTo>
                  <a:pt x="2009" y="2859"/>
                </a:lnTo>
                <a:lnTo>
                  <a:pt x="2010" y="2866"/>
                </a:lnTo>
                <a:lnTo>
                  <a:pt x="2015" y="2872"/>
                </a:lnTo>
                <a:lnTo>
                  <a:pt x="2022" y="2875"/>
                </a:lnTo>
                <a:lnTo>
                  <a:pt x="2028" y="2874"/>
                </a:lnTo>
                <a:lnTo>
                  <a:pt x="2033" y="2874"/>
                </a:lnTo>
                <a:lnTo>
                  <a:pt x="2037" y="2878"/>
                </a:lnTo>
                <a:lnTo>
                  <a:pt x="2045" y="2878"/>
                </a:lnTo>
                <a:lnTo>
                  <a:pt x="2049" y="2886"/>
                </a:lnTo>
                <a:lnTo>
                  <a:pt x="2058" y="2893"/>
                </a:lnTo>
                <a:lnTo>
                  <a:pt x="2069" y="2893"/>
                </a:lnTo>
                <a:lnTo>
                  <a:pt x="2075" y="2893"/>
                </a:lnTo>
                <a:lnTo>
                  <a:pt x="2082" y="2896"/>
                </a:lnTo>
                <a:lnTo>
                  <a:pt x="2085" y="2905"/>
                </a:lnTo>
                <a:lnTo>
                  <a:pt x="2091" y="2913"/>
                </a:lnTo>
                <a:lnTo>
                  <a:pt x="2100" y="2917"/>
                </a:lnTo>
                <a:lnTo>
                  <a:pt x="2106" y="2925"/>
                </a:lnTo>
                <a:lnTo>
                  <a:pt x="2108" y="2931"/>
                </a:lnTo>
                <a:lnTo>
                  <a:pt x="2114" y="2928"/>
                </a:lnTo>
                <a:lnTo>
                  <a:pt x="2118" y="2929"/>
                </a:lnTo>
                <a:lnTo>
                  <a:pt x="2121" y="2935"/>
                </a:lnTo>
                <a:lnTo>
                  <a:pt x="2127" y="2941"/>
                </a:lnTo>
                <a:lnTo>
                  <a:pt x="2135" y="2941"/>
                </a:lnTo>
                <a:lnTo>
                  <a:pt x="2141" y="2938"/>
                </a:lnTo>
                <a:lnTo>
                  <a:pt x="2147" y="2934"/>
                </a:lnTo>
                <a:lnTo>
                  <a:pt x="2153" y="2934"/>
                </a:lnTo>
                <a:lnTo>
                  <a:pt x="2160" y="2935"/>
                </a:lnTo>
                <a:lnTo>
                  <a:pt x="2166" y="2938"/>
                </a:lnTo>
                <a:lnTo>
                  <a:pt x="2172" y="2941"/>
                </a:lnTo>
                <a:lnTo>
                  <a:pt x="2180" y="2941"/>
                </a:lnTo>
                <a:lnTo>
                  <a:pt x="2183" y="2937"/>
                </a:lnTo>
                <a:lnTo>
                  <a:pt x="2186" y="2929"/>
                </a:lnTo>
                <a:lnTo>
                  <a:pt x="2183" y="2928"/>
                </a:lnTo>
                <a:lnTo>
                  <a:pt x="2177" y="2929"/>
                </a:lnTo>
                <a:lnTo>
                  <a:pt x="2169" y="2931"/>
                </a:lnTo>
                <a:lnTo>
                  <a:pt x="2165" y="2928"/>
                </a:lnTo>
                <a:lnTo>
                  <a:pt x="2163" y="2922"/>
                </a:lnTo>
                <a:lnTo>
                  <a:pt x="2157" y="2919"/>
                </a:lnTo>
                <a:lnTo>
                  <a:pt x="2156" y="2911"/>
                </a:lnTo>
                <a:lnTo>
                  <a:pt x="2160" y="2907"/>
                </a:lnTo>
                <a:lnTo>
                  <a:pt x="2160" y="2901"/>
                </a:lnTo>
                <a:lnTo>
                  <a:pt x="2163" y="2899"/>
                </a:lnTo>
                <a:lnTo>
                  <a:pt x="2163" y="2892"/>
                </a:lnTo>
                <a:lnTo>
                  <a:pt x="2168" y="2886"/>
                </a:lnTo>
                <a:lnTo>
                  <a:pt x="2172" y="2883"/>
                </a:lnTo>
                <a:lnTo>
                  <a:pt x="2171" y="2877"/>
                </a:lnTo>
                <a:lnTo>
                  <a:pt x="2174" y="2872"/>
                </a:lnTo>
                <a:lnTo>
                  <a:pt x="2174" y="2866"/>
                </a:lnTo>
                <a:lnTo>
                  <a:pt x="2171" y="2862"/>
                </a:lnTo>
                <a:lnTo>
                  <a:pt x="2172" y="2857"/>
                </a:lnTo>
                <a:lnTo>
                  <a:pt x="2180" y="2856"/>
                </a:lnTo>
                <a:lnTo>
                  <a:pt x="2187" y="2859"/>
                </a:lnTo>
                <a:lnTo>
                  <a:pt x="2193" y="2862"/>
                </a:lnTo>
                <a:lnTo>
                  <a:pt x="2198" y="2866"/>
                </a:lnTo>
                <a:lnTo>
                  <a:pt x="2201" y="2872"/>
                </a:lnTo>
                <a:lnTo>
                  <a:pt x="2205" y="2878"/>
                </a:lnTo>
                <a:lnTo>
                  <a:pt x="2210" y="2883"/>
                </a:lnTo>
                <a:lnTo>
                  <a:pt x="2219" y="2886"/>
                </a:lnTo>
                <a:lnTo>
                  <a:pt x="2226" y="2886"/>
                </a:lnTo>
                <a:lnTo>
                  <a:pt x="2237" y="2892"/>
                </a:lnTo>
                <a:lnTo>
                  <a:pt x="2243" y="2896"/>
                </a:lnTo>
                <a:lnTo>
                  <a:pt x="2247" y="2902"/>
                </a:lnTo>
                <a:lnTo>
                  <a:pt x="2246" y="2908"/>
                </a:lnTo>
                <a:lnTo>
                  <a:pt x="2247" y="2913"/>
                </a:lnTo>
                <a:lnTo>
                  <a:pt x="2252" y="2917"/>
                </a:lnTo>
                <a:lnTo>
                  <a:pt x="2256" y="2922"/>
                </a:lnTo>
                <a:lnTo>
                  <a:pt x="2262" y="2925"/>
                </a:lnTo>
                <a:lnTo>
                  <a:pt x="2261" y="2931"/>
                </a:lnTo>
                <a:lnTo>
                  <a:pt x="2261" y="2935"/>
                </a:lnTo>
                <a:lnTo>
                  <a:pt x="2259" y="2941"/>
                </a:lnTo>
                <a:lnTo>
                  <a:pt x="2261" y="2947"/>
                </a:lnTo>
                <a:lnTo>
                  <a:pt x="2268" y="2947"/>
                </a:lnTo>
                <a:lnTo>
                  <a:pt x="2277" y="2947"/>
                </a:lnTo>
                <a:lnTo>
                  <a:pt x="2283" y="2943"/>
                </a:lnTo>
                <a:lnTo>
                  <a:pt x="2289" y="2941"/>
                </a:lnTo>
                <a:lnTo>
                  <a:pt x="2297" y="2944"/>
                </a:lnTo>
                <a:lnTo>
                  <a:pt x="2301" y="2952"/>
                </a:lnTo>
                <a:lnTo>
                  <a:pt x="2309" y="2952"/>
                </a:lnTo>
                <a:lnTo>
                  <a:pt x="2313" y="2947"/>
                </a:lnTo>
                <a:lnTo>
                  <a:pt x="2315" y="2941"/>
                </a:lnTo>
                <a:lnTo>
                  <a:pt x="2315" y="2937"/>
                </a:lnTo>
                <a:lnTo>
                  <a:pt x="2321" y="2932"/>
                </a:lnTo>
                <a:lnTo>
                  <a:pt x="2321" y="2929"/>
                </a:lnTo>
                <a:lnTo>
                  <a:pt x="2319" y="2920"/>
                </a:lnTo>
                <a:lnTo>
                  <a:pt x="2319" y="2911"/>
                </a:lnTo>
                <a:lnTo>
                  <a:pt x="2319" y="2902"/>
                </a:lnTo>
                <a:lnTo>
                  <a:pt x="2319" y="2892"/>
                </a:lnTo>
                <a:lnTo>
                  <a:pt x="2319" y="2881"/>
                </a:lnTo>
                <a:lnTo>
                  <a:pt x="2324" y="2871"/>
                </a:lnTo>
                <a:lnTo>
                  <a:pt x="2325" y="2863"/>
                </a:lnTo>
                <a:lnTo>
                  <a:pt x="2324" y="2853"/>
                </a:lnTo>
                <a:lnTo>
                  <a:pt x="2322" y="2845"/>
                </a:lnTo>
                <a:lnTo>
                  <a:pt x="2324" y="2836"/>
                </a:lnTo>
                <a:lnTo>
                  <a:pt x="2324" y="2827"/>
                </a:lnTo>
                <a:lnTo>
                  <a:pt x="2321" y="2818"/>
                </a:lnTo>
                <a:lnTo>
                  <a:pt x="2324" y="2809"/>
                </a:lnTo>
                <a:lnTo>
                  <a:pt x="2325" y="2799"/>
                </a:lnTo>
                <a:lnTo>
                  <a:pt x="2331" y="2791"/>
                </a:lnTo>
                <a:lnTo>
                  <a:pt x="2336" y="2784"/>
                </a:lnTo>
                <a:lnTo>
                  <a:pt x="2340" y="2773"/>
                </a:lnTo>
                <a:close/>
              </a:path>
            </a:pathLst>
          </a:custGeom>
          <a:blipFill dpi="0" rotWithShape="1">
            <a:blip r:embed="rId3" cstate="print">
              <a:lum bright="24000"/>
            </a:blip>
            <a:srcRect/>
            <a:stretch>
              <a:fillRect/>
            </a:stretch>
          </a:blipFill>
          <a:ln w="3175">
            <a:noFill/>
            <a:round/>
            <a:headEnd/>
            <a:tailEnd/>
          </a:ln>
        </p:spPr>
        <p:txBody>
          <a:bodyPr wrap="none" lIns="101254" tIns="50627" rIns="101254" bIns="50627" anchor="ctr"/>
          <a:lstStyle/>
          <a:p>
            <a:pPr algn="ctr">
              <a:buFont typeface="Wingdings 3" pitchFamily="18" charset="2"/>
              <a:buNone/>
            </a:pP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5605" name="Freeform 3"/>
          <p:cNvSpPr>
            <a:spLocks/>
          </p:cNvSpPr>
          <p:nvPr/>
        </p:nvSpPr>
        <p:spPr bwMode="auto">
          <a:xfrm>
            <a:off x="5281645" y="1428736"/>
            <a:ext cx="3529013" cy="2065338"/>
          </a:xfrm>
          <a:custGeom>
            <a:avLst/>
            <a:gdLst>
              <a:gd name="T0" fmla="*/ 2147483647 w 2602"/>
              <a:gd name="T1" fmla="*/ 2147483647 h 1670"/>
              <a:gd name="T2" fmla="*/ 2147483647 w 2602"/>
              <a:gd name="T3" fmla="*/ 2147483647 h 1670"/>
              <a:gd name="T4" fmla="*/ 2147483647 w 2602"/>
              <a:gd name="T5" fmla="*/ 2147483647 h 1670"/>
              <a:gd name="T6" fmla="*/ 2147483647 w 2602"/>
              <a:gd name="T7" fmla="*/ 2147483647 h 1670"/>
              <a:gd name="T8" fmla="*/ 2147483647 w 2602"/>
              <a:gd name="T9" fmla="*/ 2147483647 h 1670"/>
              <a:gd name="T10" fmla="*/ 2147483647 w 2602"/>
              <a:gd name="T11" fmla="*/ 2147483647 h 1670"/>
              <a:gd name="T12" fmla="*/ 2147483647 w 2602"/>
              <a:gd name="T13" fmla="*/ 2147483647 h 1670"/>
              <a:gd name="T14" fmla="*/ 2147483647 w 2602"/>
              <a:gd name="T15" fmla="*/ 2147483647 h 1670"/>
              <a:gd name="T16" fmla="*/ 2147483647 w 2602"/>
              <a:gd name="T17" fmla="*/ 2147483647 h 1670"/>
              <a:gd name="T18" fmla="*/ 2147483647 w 2602"/>
              <a:gd name="T19" fmla="*/ 2147483647 h 1670"/>
              <a:gd name="T20" fmla="*/ 2147483647 w 2602"/>
              <a:gd name="T21" fmla="*/ 2147483647 h 1670"/>
              <a:gd name="T22" fmla="*/ 2147483647 w 2602"/>
              <a:gd name="T23" fmla="*/ 2147483647 h 1670"/>
              <a:gd name="T24" fmla="*/ 2147483647 w 2602"/>
              <a:gd name="T25" fmla="*/ 2147483647 h 1670"/>
              <a:gd name="T26" fmla="*/ 2147483647 w 2602"/>
              <a:gd name="T27" fmla="*/ 2147483647 h 1670"/>
              <a:gd name="T28" fmla="*/ 2147483647 w 2602"/>
              <a:gd name="T29" fmla="*/ 2147483647 h 1670"/>
              <a:gd name="T30" fmla="*/ 2147483647 w 2602"/>
              <a:gd name="T31" fmla="*/ 2147483647 h 1670"/>
              <a:gd name="T32" fmla="*/ 2147483647 w 2602"/>
              <a:gd name="T33" fmla="*/ 2147483647 h 1670"/>
              <a:gd name="T34" fmla="*/ 2147483647 w 2602"/>
              <a:gd name="T35" fmla="*/ 2147483647 h 1670"/>
              <a:gd name="T36" fmla="*/ 2147483647 w 2602"/>
              <a:gd name="T37" fmla="*/ 2147483647 h 1670"/>
              <a:gd name="T38" fmla="*/ 2147483647 w 2602"/>
              <a:gd name="T39" fmla="*/ 2147483647 h 1670"/>
              <a:gd name="T40" fmla="*/ 2147483647 w 2602"/>
              <a:gd name="T41" fmla="*/ 2147483647 h 1670"/>
              <a:gd name="T42" fmla="*/ 2147483647 w 2602"/>
              <a:gd name="T43" fmla="*/ 2147483647 h 1670"/>
              <a:gd name="T44" fmla="*/ 2147483647 w 2602"/>
              <a:gd name="T45" fmla="*/ 2147483647 h 1670"/>
              <a:gd name="T46" fmla="*/ 2147483647 w 2602"/>
              <a:gd name="T47" fmla="*/ 2147483647 h 1670"/>
              <a:gd name="T48" fmla="*/ 2147483647 w 2602"/>
              <a:gd name="T49" fmla="*/ 2147483647 h 1670"/>
              <a:gd name="T50" fmla="*/ 2147483647 w 2602"/>
              <a:gd name="T51" fmla="*/ 2147483647 h 1670"/>
              <a:gd name="T52" fmla="*/ 2147483647 w 2602"/>
              <a:gd name="T53" fmla="*/ 2147483647 h 1670"/>
              <a:gd name="T54" fmla="*/ 2147483647 w 2602"/>
              <a:gd name="T55" fmla="*/ 2147483647 h 1670"/>
              <a:gd name="T56" fmla="*/ 2147483647 w 2602"/>
              <a:gd name="T57" fmla="*/ 2147483647 h 1670"/>
              <a:gd name="T58" fmla="*/ 2147483647 w 2602"/>
              <a:gd name="T59" fmla="*/ 2147483647 h 1670"/>
              <a:gd name="T60" fmla="*/ 2147483647 w 2602"/>
              <a:gd name="T61" fmla="*/ 2147483647 h 1670"/>
              <a:gd name="T62" fmla="*/ 2147483647 w 2602"/>
              <a:gd name="T63" fmla="*/ 2147483647 h 1670"/>
              <a:gd name="T64" fmla="*/ 2147483647 w 2602"/>
              <a:gd name="T65" fmla="*/ 2147483647 h 1670"/>
              <a:gd name="T66" fmla="*/ 2147483647 w 2602"/>
              <a:gd name="T67" fmla="*/ 2147483647 h 1670"/>
              <a:gd name="T68" fmla="*/ 2147483647 w 2602"/>
              <a:gd name="T69" fmla="*/ 2147483647 h 1670"/>
              <a:gd name="T70" fmla="*/ 2147483647 w 2602"/>
              <a:gd name="T71" fmla="*/ 2147483647 h 1670"/>
              <a:gd name="T72" fmla="*/ 2147483647 w 2602"/>
              <a:gd name="T73" fmla="*/ 2147483647 h 1670"/>
              <a:gd name="T74" fmla="*/ 2147483647 w 2602"/>
              <a:gd name="T75" fmla="*/ 2147483647 h 1670"/>
              <a:gd name="T76" fmla="*/ 2147483647 w 2602"/>
              <a:gd name="T77" fmla="*/ 2147483647 h 1670"/>
              <a:gd name="T78" fmla="*/ 2147483647 w 2602"/>
              <a:gd name="T79" fmla="*/ 2147483647 h 1670"/>
              <a:gd name="T80" fmla="*/ 2147483647 w 2602"/>
              <a:gd name="T81" fmla="*/ 2147483647 h 1670"/>
              <a:gd name="T82" fmla="*/ 2147483647 w 2602"/>
              <a:gd name="T83" fmla="*/ 2147483647 h 1670"/>
              <a:gd name="T84" fmla="*/ 2147483647 w 2602"/>
              <a:gd name="T85" fmla="*/ 2147483647 h 1670"/>
              <a:gd name="T86" fmla="*/ 2147483647 w 2602"/>
              <a:gd name="T87" fmla="*/ 2147483647 h 1670"/>
              <a:gd name="T88" fmla="*/ 2147483647 w 2602"/>
              <a:gd name="T89" fmla="*/ 2147483647 h 1670"/>
              <a:gd name="T90" fmla="*/ 2147483647 w 2602"/>
              <a:gd name="T91" fmla="*/ 2147483647 h 1670"/>
              <a:gd name="T92" fmla="*/ 2147483647 w 2602"/>
              <a:gd name="T93" fmla="*/ 2147483647 h 1670"/>
              <a:gd name="T94" fmla="*/ 2147483647 w 2602"/>
              <a:gd name="T95" fmla="*/ 2147483647 h 1670"/>
              <a:gd name="T96" fmla="*/ 2147483647 w 2602"/>
              <a:gd name="T97" fmla="*/ 2147483647 h 1670"/>
              <a:gd name="T98" fmla="*/ 2147483647 w 2602"/>
              <a:gd name="T99" fmla="*/ 2147483647 h 1670"/>
              <a:gd name="T100" fmla="*/ 2147483647 w 2602"/>
              <a:gd name="T101" fmla="*/ 2147483647 h 1670"/>
              <a:gd name="T102" fmla="*/ 2147483647 w 2602"/>
              <a:gd name="T103" fmla="*/ 2147483647 h 16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02"/>
              <a:gd name="T157" fmla="*/ 0 h 1670"/>
              <a:gd name="T158" fmla="*/ 2602 w 2602"/>
              <a:gd name="T159" fmla="*/ 1670 h 16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02" h="1670">
                <a:moveTo>
                  <a:pt x="58" y="1334"/>
                </a:moveTo>
                <a:cubicBezTo>
                  <a:pt x="89" y="1355"/>
                  <a:pt x="75" y="1368"/>
                  <a:pt x="118" y="1382"/>
                </a:cubicBezTo>
                <a:cubicBezTo>
                  <a:pt x="126" y="1394"/>
                  <a:pt x="134" y="1406"/>
                  <a:pt x="142" y="1418"/>
                </a:cubicBezTo>
                <a:cubicBezTo>
                  <a:pt x="146" y="1423"/>
                  <a:pt x="144" y="1432"/>
                  <a:pt x="148" y="1436"/>
                </a:cubicBezTo>
                <a:cubicBezTo>
                  <a:pt x="153" y="1441"/>
                  <a:pt x="194" y="1457"/>
                  <a:pt x="202" y="1460"/>
                </a:cubicBezTo>
                <a:cubicBezTo>
                  <a:pt x="208" y="1458"/>
                  <a:pt x="216" y="1458"/>
                  <a:pt x="220" y="1454"/>
                </a:cubicBezTo>
                <a:cubicBezTo>
                  <a:pt x="238" y="1436"/>
                  <a:pt x="209" y="1425"/>
                  <a:pt x="244" y="1448"/>
                </a:cubicBezTo>
                <a:cubicBezTo>
                  <a:pt x="258" y="1427"/>
                  <a:pt x="255" y="1414"/>
                  <a:pt x="280" y="1406"/>
                </a:cubicBezTo>
                <a:cubicBezTo>
                  <a:pt x="288" y="1431"/>
                  <a:pt x="296" y="1439"/>
                  <a:pt x="322" y="1430"/>
                </a:cubicBezTo>
                <a:cubicBezTo>
                  <a:pt x="326" y="1436"/>
                  <a:pt x="328" y="1444"/>
                  <a:pt x="334" y="1448"/>
                </a:cubicBezTo>
                <a:cubicBezTo>
                  <a:pt x="343" y="1453"/>
                  <a:pt x="354" y="1452"/>
                  <a:pt x="364" y="1454"/>
                </a:cubicBezTo>
                <a:cubicBezTo>
                  <a:pt x="402" y="1463"/>
                  <a:pt x="362" y="1455"/>
                  <a:pt x="400" y="1472"/>
                </a:cubicBezTo>
                <a:cubicBezTo>
                  <a:pt x="412" y="1477"/>
                  <a:pt x="424" y="1480"/>
                  <a:pt x="436" y="1484"/>
                </a:cubicBezTo>
                <a:cubicBezTo>
                  <a:pt x="442" y="1486"/>
                  <a:pt x="454" y="1490"/>
                  <a:pt x="454" y="1490"/>
                </a:cubicBezTo>
                <a:cubicBezTo>
                  <a:pt x="487" y="1468"/>
                  <a:pt x="493" y="1491"/>
                  <a:pt x="526" y="1502"/>
                </a:cubicBezTo>
                <a:cubicBezTo>
                  <a:pt x="538" y="1521"/>
                  <a:pt x="548" y="1561"/>
                  <a:pt x="562" y="1520"/>
                </a:cubicBezTo>
                <a:cubicBezTo>
                  <a:pt x="536" y="1503"/>
                  <a:pt x="532" y="1476"/>
                  <a:pt x="502" y="1466"/>
                </a:cubicBezTo>
                <a:cubicBezTo>
                  <a:pt x="487" y="1443"/>
                  <a:pt x="487" y="1420"/>
                  <a:pt x="478" y="1394"/>
                </a:cubicBezTo>
                <a:cubicBezTo>
                  <a:pt x="491" y="1355"/>
                  <a:pt x="473" y="1393"/>
                  <a:pt x="502" y="1370"/>
                </a:cubicBezTo>
                <a:cubicBezTo>
                  <a:pt x="541" y="1339"/>
                  <a:pt x="487" y="1361"/>
                  <a:pt x="532" y="1346"/>
                </a:cubicBezTo>
                <a:cubicBezTo>
                  <a:pt x="556" y="1310"/>
                  <a:pt x="526" y="1309"/>
                  <a:pt x="514" y="1274"/>
                </a:cubicBezTo>
                <a:cubicBezTo>
                  <a:pt x="531" y="1248"/>
                  <a:pt x="519" y="1234"/>
                  <a:pt x="550" y="1244"/>
                </a:cubicBezTo>
                <a:cubicBezTo>
                  <a:pt x="567" y="1270"/>
                  <a:pt x="555" y="1284"/>
                  <a:pt x="586" y="1274"/>
                </a:cubicBezTo>
                <a:cubicBezTo>
                  <a:pt x="574" y="1238"/>
                  <a:pt x="579" y="1272"/>
                  <a:pt x="598" y="1244"/>
                </a:cubicBezTo>
                <a:cubicBezTo>
                  <a:pt x="603" y="1237"/>
                  <a:pt x="602" y="1228"/>
                  <a:pt x="604" y="1220"/>
                </a:cubicBezTo>
                <a:cubicBezTo>
                  <a:pt x="583" y="1206"/>
                  <a:pt x="570" y="1206"/>
                  <a:pt x="556" y="1184"/>
                </a:cubicBezTo>
                <a:cubicBezTo>
                  <a:pt x="599" y="1170"/>
                  <a:pt x="585" y="1157"/>
                  <a:pt x="616" y="1136"/>
                </a:cubicBezTo>
                <a:cubicBezTo>
                  <a:pt x="635" y="1149"/>
                  <a:pt x="651" y="1165"/>
                  <a:pt x="670" y="1178"/>
                </a:cubicBezTo>
                <a:cubicBezTo>
                  <a:pt x="678" y="1155"/>
                  <a:pt x="692" y="1153"/>
                  <a:pt x="700" y="1130"/>
                </a:cubicBezTo>
                <a:cubicBezTo>
                  <a:pt x="737" y="1137"/>
                  <a:pt x="746" y="1142"/>
                  <a:pt x="784" y="1136"/>
                </a:cubicBezTo>
                <a:cubicBezTo>
                  <a:pt x="786" y="1128"/>
                  <a:pt x="790" y="1120"/>
                  <a:pt x="790" y="1112"/>
                </a:cubicBezTo>
                <a:cubicBezTo>
                  <a:pt x="790" y="1106"/>
                  <a:pt x="782" y="1100"/>
                  <a:pt x="784" y="1094"/>
                </a:cubicBezTo>
                <a:cubicBezTo>
                  <a:pt x="787" y="1084"/>
                  <a:pt x="812" y="1069"/>
                  <a:pt x="820" y="1064"/>
                </a:cubicBezTo>
                <a:cubicBezTo>
                  <a:pt x="859" y="1074"/>
                  <a:pt x="850" y="1084"/>
                  <a:pt x="892" y="1076"/>
                </a:cubicBezTo>
                <a:cubicBezTo>
                  <a:pt x="908" y="1078"/>
                  <a:pt x="925" y="1076"/>
                  <a:pt x="940" y="1082"/>
                </a:cubicBezTo>
                <a:cubicBezTo>
                  <a:pt x="983" y="1098"/>
                  <a:pt x="935" y="1108"/>
                  <a:pt x="976" y="1094"/>
                </a:cubicBezTo>
                <a:cubicBezTo>
                  <a:pt x="978" y="1088"/>
                  <a:pt x="977" y="1080"/>
                  <a:pt x="982" y="1076"/>
                </a:cubicBezTo>
                <a:cubicBezTo>
                  <a:pt x="1008" y="1055"/>
                  <a:pt x="1012" y="1088"/>
                  <a:pt x="1000" y="1052"/>
                </a:cubicBezTo>
                <a:cubicBezTo>
                  <a:pt x="1012" y="1017"/>
                  <a:pt x="985" y="1012"/>
                  <a:pt x="1024" y="986"/>
                </a:cubicBezTo>
                <a:cubicBezTo>
                  <a:pt x="1032" y="953"/>
                  <a:pt x="1040" y="958"/>
                  <a:pt x="1072" y="950"/>
                </a:cubicBezTo>
                <a:cubicBezTo>
                  <a:pt x="1085" y="912"/>
                  <a:pt x="1083" y="908"/>
                  <a:pt x="1120" y="896"/>
                </a:cubicBezTo>
                <a:cubicBezTo>
                  <a:pt x="1130" y="865"/>
                  <a:pt x="1155" y="865"/>
                  <a:pt x="1180" y="848"/>
                </a:cubicBezTo>
                <a:cubicBezTo>
                  <a:pt x="1178" y="840"/>
                  <a:pt x="1177" y="832"/>
                  <a:pt x="1174" y="824"/>
                </a:cubicBezTo>
                <a:cubicBezTo>
                  <a:pt x="1171" y="817"/>
                  <a:pt x="1160" y="813"/>
                  <a:pt x="1162" y="806"/>
                </a:cubicBezTo>
                <a:cubicBezTo>
                  <a:pt x="1168" y="780"/>
                  <a:pt x="1192" y="754"/>
                  <a:pt x="1216" y="746"/>
                </a:cubicBezTo>
                <a:cubicBezTo>
                  <a:pt x="1233" y="720"/>
                  <a:pt x="1227" y="696"/>
                  <a:pt x="1258" y="686"/>
                </a:cubicBezTo>
                <a:cubicBezTo>
                  <a:pt x="1281" y="663"/>
                  <a:pt x="1304" y="655"/>
                  <a:pt x="1330" y="638"/>
                </a:cubicBezTo>
                <a:cubicBezTo>
                  <a:pt x="1336" y="640"/>
                  <a:pt x="1343" y="640"/>
                  <a:pt x="1348" y="644"/>
                </a:cubicBezTo>
                <a:cubicBezTo>
                  <a:pt x="1354" y="649"/>
                  <a:pt x="1354" y="658"/>
                  <a:pt x="1360" y="662"/>
                </a:cubicBezTo>
                <a:cubicBezTo>
                  <a:pt x="1371" y="669"/>
                  <a:pt x="1385" y="667"/>
                  <a:pt x="1396" y="674"/>
                </a:cubicBezTo>
                <a:cubicBezTo>
                  <a:pt x="1408" y="682"/>
                  <a:pt x="1420" y="690"/>
                  <a:pt x="1432" y="698"/>
                </a:cubicBezTo>
                <a:cubicBezTo>
                  <a:pt x="1438" y="702"/>
                  <a:pt x="1450" y="710"/>
                  <a:pt x="1450" y="710"/>
                </a:cubicBezTo>
                <a:cubicBezTo>
                  <a:pt x="1459" y="723"/>
                  <a:pt x="1467" y="756"/>
                  <a:pt x="1480" y="764"/>
                </a:cubicBezTo>
                <a:cubicBezTo>
                  <a:pt x="1491" y="771"/>
                  <a:pt x="1516" y="776"/>
                  <a:pt x="1516" y="776"/>
                </a:cubicBezTo>
                <a:cubicBezTo>
                  <a:pt x="1533" y="773"/>
                  <a:pt x="1555" y="776"/>
                  <a:pt x="1558" y="752"/>
                </a:cubicBezTo>
                <a:cubicBezTo>
                  <a:pt x="1561" y="730"/>
                  <a:pt x="1528" y="692"/>
                  <a:pt x="1528" y="692"/>
                </a:cubicBezTo>
                <a:cubicBezTo>
                  <a:pt x="1535" y="662"/>
                  <a:pt x="1541" y="658"/>
                  <a:pt x="1570" y="668"/>
                </a:cubicBezTo>
                <a:cubicBezTo>
                  <a:pt x="1598" y="710"/>
                  <a:pt x="1582" y="696"/>
                  <a:pt x="1612" y="716"/>
                </a:cubicBezTo>
                <a:cubicBezTo>
                  <a:pt x="1626" y="714"/>
                  <a:pt x="1647" y="722"/>
                  <a:pt x="1654" y="710"/>
                </a:cubicBezTo>
                <a:cubicBezTo>
                  <a:pt x="1671" y="681"/>
                  <a:pt x="1638" y="645"/>
                  <a:pt x="1630" y="620"/>
                </a:cubicBezTo>
                <a:cubicBezTo>
                  <a:pt x="1628" y="604"/>
                  <a:pt x="1627" y="588"/>
                  <a:pt x="1624" y="572"/>
                </a:cubicBezTo>
                <a:cubicBezTo>
                  <a:pt x="1623" y="566"/>
                  <a:pt x="1615" y="560"/>
                  <a:pt x="1618" y="554"/>
                </a:cubicBezTo>
                <a:cubicBezTo>
                  <a:pt x="1621" y="548"/>
                  <a:pt x="1630" y="550"/>
                  <a:pt x="1636" y="548"/>
                </a:cubicBezTo>
                <a:cubicBezTo>
                  <a:pt x="1659" y="514"/>
                  <a:pt x="1667" y="543"/>
                  <a:pt x="1678" y="500"/>
                </a:cubicBezTo>
                <a:cubicBezTo>
                  <a:pt x="1658" y="470"/>
                  <a:pt x="1654" y="480"/>
                  <a:pt x="1636" y="506"/>
                </a:cubicBezTo>
                <a:cubicBezTo>
                  <a:pt x="1607" y="463"/>
                  <a:pt x="1609" y="484"/>
                  <a:pt x="1618" y="446"/>
                </a:cubicBezTo>
                <a:cubicBezTo>
                  <a:pt x="1660" y="460"/>
                  <a:pt x="1658" y="470"/>
                  <a:pt x="1648" y="440"/>
                </a:cubicBezTo>
                <a:cubicBezTo>
                  <a:pt x="1656" y="407"/>
                  <a:pt x="1671" y="405"/>
                  <a:pt x="1642" y="386"/>
                </a:cubicBezTo>
                <a:cubicBezTo>
                  <a:pt x="1653" y="343"/>
                  <a:pt x="1650" y="369"/>
                  <a:pt x="1684" y="380"/>
                </a:cubicBezTo>
                <a:cubicBezTo>
                  <a:pt x="1692" y="405"/>
                  <a:pt x="1700" y="413"/>
                  <a:pt x="1726" y="404"/>
                </a:cubicBezTo>
                <a:cubicBezTo>
                  <a:pt x="1728" y="392"/>
                  <a:pt x="1727" y="379"/>
                  <a:pt x="1732" y="368"/>
                </a:cubicBezTo>
                <a:cubicBezTo>
                  <a:pt x="1755" y="322"/>
                  <a:pt x="1750" y="389"/>
                  <a:pt x="1750" y="338"/>
                </a:cubicBezTo>
                <a:cubicBezTo>
                  <a:pt x="1774" y="332"/>
                  <a:pt x="1790" y="328"/>
                  <a:pt x="1810" y="314"/>
                </a:cubicBezTo>
                <a:cubicBezTo>
                  <a:pt x="1800" y="307"/>
                  <a:pt x="1782" y="299"/>
                  <a:pt x="1780" y="284"/>
                </a:cubicBezTo>
                <a:cubicBezTo>
                  <a:pt x="1779" y="279"/>
                  <a:pt x="1801" y="227"/>
                  <a:pt x="1804" y="224"/>
                </a:cubicBezTo>
                <a:cubicBezTo>
                  <a:pt x="1810" y="219"/>
                  <a:pt x="1820" y="220"/>
                  <a:pt x="1828" y="218"/>
                </a:cubicBezTo>
                <a:cubicBezTo>
                  <a:pt x="1824" y="206"/>
                  <a:pt x="1820" y="194"/>
                  <a:pt x="1816" y="182"/>
                </a:cubicBezTo>
                <a:cubicBezTo>
                  <a:pt x="1812" y="170"/>
                  <a:pt x="1852" y="170"/>
                  <a:pt x="1852" y="170"/>
                </a:cubicBezTo>
                <a:cubicBezTo>
                  <a:pt x="1864" y="135"/>
                  <a:pt x="1849" y="160"/>
                  <a:pt x="1876" y="164"/>
                </a:cubicBezTo>
                <a:cubicBezTo>
                  <a:pt x="1882" y="165"/>
                  <a:pt x="1888" y="160"/>
                  <a:pt x="1894" y="158"/>
                </a:cubicBezTo>
                <a:cubicBezTo>
                  <a:pt x="1908" y="116"/>
                  <a:pt x="1894" y="126"/>
                  <a:pt x="1924" y="116"/>
                </a:cubicBezTo>
                <a:cubicBezTo>
                  <a:pt x="1935" y="84"/>
                  <a:pt x="1930" y="66"/>
                  <a:pt x="1960" y="56"/>
                </a:cubicBezTo>
                <a:cubicBezTo>
                  <a:pt x="1964" y="45"/>
                  <a:pt x="1993" y="0"/>
                  <a:pt x="1978" y="44"/>
                </a:cubicBezTo>
                <a:cubicBezTo>
                  <a:pt x="2007" y="88"/>
                  <a:pt x="1962" y="44"/>
                  <a:pt x="1978" y="92"/>
                </a:cubicBezTo>
                <a:cubicBezTo>
                  <a:pt x="1970" y="117"/>
                  <a:pt x="1970" y="125"/>
                  <a:pt x="1996" y="134"/>
                </a:cubicBezTo>
                <a:cubicBezTo>
                  <a:pt x="2009" y="68"/>
                  <a:pt x="1989" y="130"/>
                  <a:pt x="2020" y="92"/>
                </a:cubicBezTo>
                <a:cubicBezTo>
                  <a:pt x="2039" y="68"/>
                  <a:pt x="2033" y="46"/>
                  <a:pt x="2062" y="26"/>
                </a:cubicBezTo>
                <a:cubicBezTo>
                  <a:pt x="2095" y="37"/>
                  <a:pt x="2065" y="41"/>
                  <a:pt x="2080" y="68"/>
                </a:cubicBezTo>
                <a:cubicBezTo>
                  <a:pt x="2091" y="87"/>
                  <a:pt x="2109" y="101"/>
                  <a:pt x="2116" y="122"/>
                </a:cubicBezTo>
                <a:cubicBezTo>
                  <a:pt x="2120" y="134"/>
                  <a:pt x="2123" y="150"/>
                  <a:pt x="2134" y="158"/>
                </a:cubicBezTo>
                <a:cubicBezTo>
                  <a:pt x="2138" y="161"/>
                  <a:pt x="2174" y="170"/>
                  <a:pt x="2176" y="170"/>
                </a:cubicBezTo>
                <a:cubicBezTo>
                  <a:pt x="2197" y="184"/>
                  <a:pt x="2210" y="181"/>
                  <a:pt x="2218" y="206"/>
                </a:cubicBezTo>
                <a:cubicBezTo>
                  <a:pt x="2197" y="220"/>
                  <a:pt x="2176" y="230"/>
                  <a:pt x="2212" y="242"/>
                </a:cubicBezTo>
                <a:cubicBezTo>
                  <a:pt x="2191" y="256"/>
                  <a:pt x="2184" y="266"/>
                  <a:pt x="2176" y="290"/>
                </a:cubicBezTo>
                <a:cubicBezTo>
                  <a:pt x="2192" y="315"/>
                  <a:pt x="2199" y="319"/>
                  <a:pt x="2224" y="302"/>
                </a:cubicBezTo>
                <a:cubicBezTo>
                  <a:pt x="2255" y="312"/>
                  <a:pt x="2230" y="309"/>
                  <a:pt x="2260" y="296"/>
                </a:cubicBezTo>
                <a:cubicBezTo>
                  <a:pt x="2272" y="291"/>
                  <a:pt x="2296" y="284"/>
                  <a:pt x="2296" y="284"/>
                </a:cubicBezTo>
                <a:cubicBezTo>
                  <a:pt x="2308" y="288"/>
                  <a:pt x="2336" y="284"/>
                  <a:pt x="2332" y="296"/>
                </a:cubicBezTo>
                <a:cubicBezTo>
                  <a:pt x="2330" y="302"/>
                  <a:pt x="2331" y="310"/>
                  <a:pt x="2326" y="314"/>
                </a:cubicBezTo>
                <a:cubicBezTo>
                  <a:pt x="2316" y="321"/>
                  <a:pt x="2290" y="326"/>
                  <a:pt x="2290" y="326"/>
                </a:cubicBezTo>
                <a:cubicBezTo>
                  <a:pt x="2278" y="363"/>
                  <a:pt x="2283" y="326"/>
                  <a:pt x="2302" y="356"/>
                </a:cubicBezTo>
                <a:cubicBezTo>
                  <a:pt x="2324" y="391"/>
                  <a:pt x="2307" y="401"/>
                  <a:pt x="2338" y="422"/>
                </a:cubicBezTo>
                <a:cubicBezTo>
                  <a:pt x="2371" y="411"/>
                  <a:pt x="2353" y="403"/>
                  <a:pt x="2338" y="380"/>
                </a:cubicBezTo>
                <a:cubicBezTo>
                  <a:pt x="2349" y="348"/>
                  <a:pt x="2375" y="360"/>
                  <a:pt x="2404" y="350"/>
                </a:cubicBezTo>
                <a:cubicBezTo>
                  <a:pt x="2423" y="369"/>
                  <a:pt x="2424" y="384"/>
                  <a:pt x="2446" y="398"/>
                </a:cubicBezTo>
                <a:cubicBezTo>
                  <a:pt x="2462" y="382"/>
                  <a:pt x="2466" y="368"/>
                  <a:pt x="2494" y="386"/>
                </a:cubicBezTo>
                <a:cubicBezTo>
                  <a:pt x="2499" y="390"/>
                  <a:pt x="2495" y="400"/>
                  <a:pt x="2500" y="404"/>
                </a:cubicBezTo>
                <a:cubicBezTo>
                  <a:pt x="2506" y="409"/>
                  <a:pt x="2516" y="408"/>
                  <a:pt x="2524" y="410"/>
                </a:cubicBezTo>
                <a:cubicBezTo>
                  <a:pt x="2530" y="441"/>
                  <a:pt x="2533" y="457"/>
                  <a:pt x="2566" y="446"/>
                </a:cubicBezTo>
                <a:cubicBezTo>
                  <a:pt x="2570" y="458"/>
                  <a:pt x="2574" y="470"/>
                  <a:pt x="2578" y="482"/>
                </a:cubicBezTo>
                <a:cubicBezTo>
                  <a:pt x="2583" y="496"/>
                  <a:pt x="2602" y="518"/>
                  <a:pt x="2602" y="518"/>
                </a:cubicBezTo>
                <a:cubicBezTo>
                  <a:pt x="2581" y="549"/>
                  <a:pt x="2575" y="536"/>
                  <a:pt x="2548" y="518"/>
                </a:cubicBezTo>
                <a:cubicBezTo>
                  <a:pt x="2536" y="522"/>
                  <a:pt x="2520" y="525"/>
                  <a:pt x="2512" y="536"/>
                </a:cubicBezTo>
                <a:cubicBezTo>
                  <a:pt x="2489" y="565"/>
                  <a:pt x="2527" y="547"/>
                  <a:pt x="2488" y="560"/>
                </a:cubicBezTo>
                <a:cubicBezTo>
                  <a:pt x="2456" y="554"/>
                  <a:pt x="2430" y="563"/>
                  <a:pt x="2452" y="530"/>
                </a:cubicBezTo>
                <a:cubicBezTo>
                  <a:pt x="2446" y="528"/>
                  <a:pt x="2440" y="527"/>
                  <a:pt x="2434" y="524"/>
                </a:cubicBezTo>
                <a:cubicBezTo>
                  <a:pt x="2428" y="521"/>
                  <a:pt x="2423" y="510"/>
                  <a:pt x="2416" y="512"/>
                </a:cubicBezTo>
                <a:cubicBezTo>
                  <a:pt x="2410" y="514"/>
                  <a:pt x="2414" y="526"/>
                  <a:pt x="2410" y="530"/>
                </a:cubicBezTo>
                <a:cubicBezTo>
                  <a:pt x="2401" y="539"/>
                  <a:pt x="2385" y="541"/>
                  <a:pt x="2374" y="548"/>
                </a:cubicBezTo>
                <a:cubicBezTo>
                  <a:pt x="2336" y="535"/>
                  <a:pt x="2320" y="564"/>
                  <a:pt x="2362" y="578"/>
                </a:cubicBezTo>
                <a:cubicBezTo>
                  <a:pt x="2364" y="592"/>
                  <a:pt x="2362" y="607"/>
                  <a:pt x="2368" y="620"/>
                </a:cubicBezTo>
                <a:cubicBezTo>
                  <a:pt x="2371" y="627"/>
                  <a:pt x="2382" y="626"/>
                  <a:pt x="2386" y="632"/>
                </a:cubicBezTo>
                <a:cubicBezTo>
                  <a:pt x="2391" y="639"/>
                  <a:pt x="2387" y="650"/>
                  <a:pt x="2392" y="656"/>
                </a:cubicBezTo>
                <a:cubicBezTo>
                  <a:pt x="2401" y="667"/>
                  <a:pt x="2428" y="680"/>
                  <a:pt x="2428" y="680"/>
                </a:cubicBezTo>
                <a:cubicBezTo>
                  <a:pt x="2464" y="734"/>
                  <a:pt x="2402" y="703"/>
                  <a:pt x="2386" y="692"/>
                </a:cubicBezTo>
                <a:cubicBezTo>
                  <a:pt x="2372" y="712"/>
                  <a:pt x="2354" y="718"/>
                  <a:pt x="2332" y="728"/>
                </a:cubicBezTo>
                <a:cubicBezTo>
                  <a:pt x="2320" y="733"/>
                  <a:pt x="2296" y="740"/>
                  <a:pt x="2296" y="740"/>
                </a:cubicBezTo>
                <a:cubicBezTo>
                  <a:pt x="2266" y="730"/>
                  <a:pt x="2266" y="702"/>
                  <a:pt x="2236" y="692"/>
                </a:cubicBezTo>
                <a:cubicBezTo>
                  <a:pt x="2225" y="724"/>
                  <a:pt x="2239" y="704"/>
                  <a:pt x="2200" y="704"/>
                </a:cubicBezTo>
                <a:cubicBezTo>
                  <a:pt x="2188" y="704"/>
                  <a:pt x="2176" y="708"/>
                  <a:pt x="2164" y="710"/>
                </a:cubicBezTo>
                <a:cubicBezTo>
                  <a:pt x="2174" y="749"/>
                  <a:pt x="2179" y="727"/>
                  <a:pt x="2200" y="758"/>
                </a:cubicBezTo>
                <a:cubicBezTo>
                  <a:pt x="2183" y="775"/>
                  <a:pt x="2168" y="778"/>
                  <a:pt x="2152" y="794"/>
                </a:cubicBezTo>
                <a:lnTo>
                  <a:pt x="1996" y="776"/>
                </a:lnTo>
                <a:lnTo>
                  <a:pt x="1774" y="746"/>
                </a:lnTo>
                <a:lnTo>
                  <a:pt x="1690" y="782"/>
                </a:lnTo>
                <a:lnTo>
                  <a:pt x="1654" y="878"/>
                </a:lnTo>
                <a:lnTo>
                  <a:pt x="1630" y="1022"/>
                </a:lnTo>
                <a:lnTo>
                  <a:pt x="1576" y="1082"/>
                </a:lnTo>
                <a:lnTo>
                  <a:pt x="1498" y="1244"/>
                </a:lnTo>
                <a:lnTo>
                  <a:pt x="1420" y="1358"/>
                </a:lnTo>
                <a:lnTo>
                  <a:pt x="1414" y="1478"/>
                </a:lnTo>
                <a:lnTo>
                  <a:pt x="1288" y="1544"/>
                </a:lnTo>
                <a:lnTo>
                  <a:pt x="1162" y="1586"/>
                </a:lnTo>
                <a:lnTo>
                  <a:pt x="1042" y="1592"/>
                </a:lnTo>
                <a:lnTo>
                  <a:pt x="982" y="1544"/>
                </a:lnTo>
                <a:lnTo>
                  <a:pt x="922" y="1490"/>
                </a:lnTo>
                <a:lnTo>
                  <a:pt x="832" y="1502"/>
                </a:lnTo>
                <a:lnTo>
                  <a:pt x="784" y="1550"/>
                </a:lnTo>
                <a:lnTo>
                  <a:pt x="706" y="1622"/>
                </a:lnTo>
                <a:lnTo>
                  <a:pt x="592" y="1646"/>
                </a:lnTo>
                <a:lnTo>
                  <a:pt x="496" y="1640"/>
                </a:lnTo>
                <a:lnTo>
                  <a:pt x="370" y="1670"/>
                </a:lnTo>
                <a:lnTo>
                  <a:pt x="250" y="1670"/>
                </a:lnTo>
                <a:lnTo>
                  <a:pt x="190" y="1628"/>
                </a:lnTo>
                <a:lnTo>
                  <a:pt x="142" y="1562"/>
                </a:lnTo>
                <a:lnTo>
                  <a:pt x="64" y="1472"/>
                </a:lnTo>
                <a:lnTo>
                  <a:pt x="46" y="1418"/>
                </a:lnTo>
                <a:cubicBezTo>
                  <a:pt x="34" y="1388"/>
                  <a:pt x="0" y="1334"/>
                  <a:pt x="58" y="1334"/>
                </a:cubicBezTo>
                <a:close/>
              </a:path>
            </a:pathLst>
          </a:custGeom>
          <a:blipFill dpi="0" rotWithShape="1">
            <a:blip r:embed="rId4" cstate="print">
              <a:alphaModFix amt="29000"/>
            </a:blip>
            <a:srcRect/>
            <a:stretch>
              <a:fillRect/>
            </a:stretch>
          </a:blipFill>
          <a:ln w="6350">
            <a:noFill/>
            <a:round/>
            <a:headEnd/>
            <a:tailEnd/>
          </a:ln>
        </p:spPr>
        <p:txBody>
          <a:bodyPr wrap="none" lIns="101254" tIns="50627" rIns="101254" bIns="50627" anchor="ctr"/>
          <a:lstStyle/>
          <a:p>
            <a:pPr algn="ctr">
              <a:buFont typeface="Wingdings 3" pitchFamily="18" charset="2"/>
              <a:buNone/>
            </a:pP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5606" name="Freeform 4"/>
          <p:cNvSpPr>
            <a:spLocks/>
          </p:cNvSpPr>
          <p:nvPr/>
        </p:nvSpPr>
        <p:spPr bwMode="auto">
          <a:xfrm>
            <a:off x="5143645" y="2310077"/>
            <a:ext cx="3649663" cy="2813050"/>
          </a:xfrm>
          <a:custGeom>
            <a:avLst/>
            <a:gdLst>
              <a:gd name="T0" fmla="*/ 2147483647 w 5500"/>
              <a:gd name="T1" fmla="*/ 2147483647 h 4629"/>
              <a:gd name="T2" fmla="*/ 2147483647 w 5500"/>
              <a:gd name="T3" fmla="*/ 2147483647 h 4629"/>
              <a:gd name="T4" fmla="*/ 2147483647 w 5500"/>
              <a:gd name="T5" fmla="*/ 2147483647 h 4629"/>
              <a:gd name="T6" fmla="*/ 2147483647 w 5500"/>
              <a:gd name="T7" fmla="*/ 2147483647 h 4629"/>
              <a:gd name="T8" fmla="*/ 2147483647 w 5500"/>
              <a:gd name="T9" fmla="*/ 2147483647 h 4629"/>
              <a:gd name="T10" fmla="*/ 2147483647 w 5500"/>
              <a:gd name="T11" fmla="*/ 2147483647 h 4629"/>
              <a:gd name="T12" fmla="*/ 2147483647 w 5500"/>
              <a:gd name="T13" fmla="*/ 2147483647 h 4629"/>
              <a:gd name="T14" fmla="*/ 2147483647 w 5500"/>
              <a:gd name="T15" fmla="*/ 2147483647 h 4629"/>
              <a:gd name="T16" fmla="*/ 2147483647 w 5500"/>
              <a:gd name="T17" fmla="*/ 2147483647 h 4629"/>
              <a:gd name="T18" fmla="*/ 2147483647 w 5500"/>
              <a:gd name="T19" fmla="*/ 2147483647 h 4629"/>
              <a:gd name="T20" fmla="*/ 2147483647 w 5500"/>
              <a:gd name="T21" fmla="*/ 2147483647 h 4629"/>
              <a:gd name="T22" fmla="*/ 2147483647 w 5500"/>
              <a:gd name="T23" fmla="*/ 2147483647 h 4629"/>
              <a:gd name="T24" fmla="*/ 2147483647 w 5500"/>
              <a:gd name="T25" fmla="*/ 2147483647 h 4629"/>
              <a:gd name="T26" fmla="*/ 2147483647 w 5500"/>
              <a:gd name="T27" fmla="*/ 2147483647 h 4629"/>
              <a:gd name="T28" fmla="*/ 2147483647 w 5500"/>
              <a:gd name="T29" fmla="*/ 2147483647 h 4629"/>
              <a:gd name="T30" fmla="*/ 2147483647 w 5500"/>
              <a:gd name="T31" fmla="*/ 2147483647 h 4629"/>
              <a:gd name="T32" fmla="*/ 2147483647 w 5500"/>
              <a:gd name="T33" fmla="*/ 2147483647 h 4629"/>
              <a:gd name="T34" fmla="*/ 2147483647 w 5500"/>
              <a:gd name="T35" fmla="*/ 2147483647 h 4629"/>
              <a:gd name="T36" fmla="*/ 2147483647 w 5500"/>
              <a:gd name="T37" fmla="*/ 2147483647 h 4629"/>
              <a:gd name="T38" fmla="*/ 2147483647 w 5500"/>
              <a:gd name="T39" fmla="*/ 2147483647 h 4629"/>
              <a:gd name="T40" fmla="*/ 2147483647 w 5500"/>
              <a:gd name="T41" fmla="*/ 2147483647 h 4629"/>
              <a:gd name="T42" fmla="*/ 2147483647 w 5500"/>
              <a:gd name="T43" fmla="*/ 2147483647 h 4629"/>
              <a:gd name="T44" fmla="*/ 2147483647 w 5500"/>
              <a:gd name="T45" fmla="*/ 2147483647 h 4629"/>
              <a:gd name="T46" fmla="*/ 2147483647 w 5500"/>
              <a:gd name="T47" fmla="*/ 2147483647 h 4629"/>
              <a:gd name="T48" fmla="*/ 2147483647 w 5500"/>
              <a:gd name="T49" fmla="*/ 2147483647 h 4629"/>
              <a:gd name="T50" fmla="*/ 2147483647 w 5500"/>
              <a:gd name="T51" fmla="*/ 2147483647 h 4629"/>
              <a:gd name="T52" fmla="*/ 2147483647 w 5500"/>
              <a:gd name="T53" fmla="*/ 2147483647 h 4629"/>
              <a:gd name="T54" fmla="*/ 2147483647 w 5500"/>
              <a:gd name="T55" fmla="*/ 2147483647 h 4629"/>
              <a:gd name="T56" fmla="*/ 2147483647 w 5500"/>
              <a:gd name="T57" fmla="*/ 2147483647 h 4629"/>
              <a:gd name="T58" fmla="*/ 2147483647 w 5500"/>
              <a:gd name="T59" fmla="*/ 2147483647 h 4629"/>
              <a:gd name="T60" fmla="*/ 2147483647 w 5500"/>
              <a:gd name="T61" fmla="*/ 2147483647 h 4629"/>
              <a:gd name="T62" fmla="*/ 2147483647 w 5500"/>
              <a:gd name="T63" fmla="*/ 2147483647 h 4629"/>
              <a:gd name="T64" fmla="*/ 2147483647 w 5500"/>
              <a:gd name="T65" fmla="*/ 2147483647 h 4629"/>
              <a:gd name="T66" fmla="*/ 2147483647 w 5500"/>
              <a:gd name="T67" fmla="*/ 2147483647 h 4629"/>
              <a:gd name="T68" fmla="*/ 2147483647 w 5500"/>
              <a:gd name="T69" fmla="*/ 2147483647 h 4629"/>
              <a:gd name="T70" fmla="*/ 2147483647 w 5500"/>
              <a:gd name="T71" fmla="*/ 2147483647 h 4629"/>
              <a:gd name="T72" fmla="*/ 2147483647 w 5500"/>
              <a:gd name="T73" fmla="*/ 2147483647 h 4629"/>
              <a:gd name="T74" fmla="*/ 2147483647 w 5500"/>
              <a:gd name="T75" fmla="*/ 2147483647 h 4629"/>
              <a:gd name="T76" fmla="*/ 2147483647 w 5500"/>
              <a:gd name="T77" fmla="*/ 2147483647 h 4629"/>
              <a:gd name="T78" fmla="*/ 2147483647 w 5500"/>
              <a:gd name="T79" fmla="*/ 2147483647 h 4629"/>
              <a:gd name="T80" fmla="*/ 2147483647 w 5500"/>
              <a:gd name="T81" fmla="*/ 2147483647 h 4629"/>
              <a:gd name="T82" fmla="*/ 2147483647 w 5500"/>
              <a:gd name="T83" fmla="*/ 2147483647 h 4629"/>
              <a:gd name="T84" fmla="*/ 2147483647 w 5500"/>
              <a:gd name="T85" fmla="*/ 2147483647 h 4629"/>
              <a:gd name="T86" fmla="*/ 2147483647 w 5500"/>
              <a:gd name="T87" fmla="*/ 2147483647 h 4629"/>
              <a:gd name="T88" fmla="*/ 2147483647 w 5500"/>
              <a:gd name="T89" fmla="*/ 2147483647 h 4629"/>
              <a:gd name="T90" fmla="*/ 2147483647 w 5500"/>
              <a:gd name="T91" fmla="*/ 2147483647 h 4629"/>
              <a:gd name="T92" fmla="*/ 2147483647 w 5500"/>
              <a:gd name="T93" fmla="*/ 2147483647 h 4629"/>
              <a:gd name="T94" fmla="*/ 2147483647 w 5500"/>
              <a:gd name="T95" fmla="*/ 2147483647 h 4629"/>
              <a:gd name="T96" fmla="*/ 2147483647 w 5500"/>
              <a:gd name="T97" fmla="*/ 2147483647 h 4629"/>
              <a:gd name="T98" fmla="*/ 2147483647 w 5500"/>
              <a:gd name="T99" fmla="*/ 2147483647 h 4629"/>
              <a:gd name="T100" fmla="*/ 2147483647 w 5500"/>
              <a:gd name="T101" fmla="*/ 2147483647 h 4629"/>
              <a:gd name="T102" fmla="*/ 2147483647 w 5500"/>
              <a:gd name="T103" fmla="*/ 2147483647 h 4629"/>
              <a:gd name="T104" fmla="*/ 2147483647 w 5500"/>
              <a:gd name="T105" fmla="*/ 2147483647 h 4629"/>
              <a:gd name="T106" fmla="*/ 2147483647 w 5500"/>
              <a:gd name="T107" fmla="*/ 2147483647 h 4629"/>
              <a:gd name="T108" fmla="*/ 2147483647 w 5500"/>
              <a:gd name="T109" fmla="*/ 2147483647 h 4629"/>
              <a:gd name="T110" fmla="*/ 2147483647 w 5500"/>
              <a:gd name="T111" fmla="*/ 2147483647 h 4629"/>
              <a:gd name="T112" fmla="*/ 2147483647 w 5500"/>
              <a:gd name="T113" fmla="*/ 2147483647 h 4629"/>
              <a:gd name="T114" fmla="*/ 2147483647 w 5500"/>
              <a:gd name="T115" fmla="*/ 2147483647 h 4629"/>
              <a:gd name="T116" fmla="*/ 2147483647 w 5500"/>
              <a:gd name="T117" fmla="*/ 2147483647 h 4629"/>
              <a:gd name="T118" fmla="*/ 2147483647 w 5500"/>
              <a:gd name="T119" fmla="*/ 2147483647 h 4629"/>
              <a:gd name="T120" fmla="*/ 2147483647 w 5500"/>
              <a:gd name="T121" fmla="*/ 2147483647 h 4629"/>
              <a:gd name="T122" fmla="*/ 2147483647 w 5500"/>
              <a:gd name="T123" fmla="*/ 2147483647 h 4629"/>
              <a:gd name="T124" fmla="*/ 2147483647 w 5500"/>
              <a:gd name="T125" fmla="*/ 2147483647 h 46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00"/>
              <a:gd name="T190" fmla="*/ 0 h 4629"/>
              <a:gd name="T191" fmla="*/ 5500 w 5500"/>
              <a:gd name="T192" fmla="*/ 4629 h 46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00" h="4629">
                <a:moveTo>
                  <a:pt x="651" y="3133"/>
                </a:moveTo>
                <a:lnTo>
                  <a:pt x="648" y="3147"/>
                </a:lnTo>
                <a:lnTo>
                  <a:pt x="644" y="3161"/>
                </a:lnTo>
                <a:lnTo>
                  <a:pt x="637" y="3177"/>
                </a:lnTo>
                <a:lnTo>
                  <a:pt x="634" y="3193"/>
                </a:lnTo>
                <a:lnTo>
                  <a:pt x="629" y="3205"/>
                </a:lnTo>
                <a:lnTo>
                  <a:pt x="619" y="3218"/>
                </a:lnTo>
                <a:lnTo>
                  <a:pt x="618" y="3227"/>
                </a:lnTo>
                <a:lnTo>
                  <a:pt x="616" y="3237"/>
                </a:lnTo>
                <a:lnTo>
                  <a:pt x="615" y="3246"/>
                </a:lnTo>
                <a:lnTo>
                  <a:pt x="603" y="3253"/>
                </a:lnTo>
                <a:lnTo>
                  <a:pt x="591" y="3259"/>
                </a:lnTo>
                <a:lnTo>
                  <a:pt x="584" y="3265"/>
                </a:lnTo>
                <a:lnTo>
                  <a:pt x="583" y="3275"/>
                </a:lnTo>
                <a:lnTo>
                  <a:pt x="587" y="3284"/>
                </a:lnTo>
                <a:lnTo>
                  <a:pt x="597" y="3291"/>
                </a:lnTo>
                <a:lnTo>
                  <a:pt x="603" y="3300"/>
                </a:lnTo>
                <a:lnTo>
                  <a:pt x="605" y="3309"/>
                </a:lnTo>
                <a:lnTo>
                  <a:pt x="610" y="3315"/>
                </a:lnTo>
                <a:lnTo>
                  <a:pt x="618" y="3323"/>
                </a:lnTo>
                <a:lnTo>
                  <a:pt x="623" y="3331"/>
                </a:lnTo>
                <a:lnTo>
                  <a:pt x="626" y="3344"/>
                </a:lnTo>
                <a:lnTo>
                  <a:pt x="634" y="3344"/>
                </a:lnTo>
                <a:lnTo>
                  <a:pt x="635" y="3351"/>
                </a:lnTo>
                <a:lnTo>
                  <a:pt x="647" y="3359"/>
                </a:lnTo>
                <a:lnTo>
                  <a:pt x="653" y="3369"/>
                </a:lnTo>
                <a:lnTo>
                  <a:pt x="657" y="3383"/>
                </a:lnTo>
                <a:lnTo>
                  <a:pt x="658" y="3392"/>
                </a:lnTo>
                <a:lnTo>
                  <a:pt x="663" y="3401"/>
                </a:lnTo>
                <a:lnTo>
                  <a:pt x="667" y="3411"/>
                </a:lnTo>
                <a:lnTo>
                  <a:pt x="674" y="3420"/>
                </a:lnTo>
                <a:lnTo>
                  <a:pt x="676" y="3427"/>
                </a:lnTo>
                <a:lnTo>
                  <a:pt x="677" y="3432"/>
                </a:lnTo>
                <a:lnTo>
                  <a:pt x="683" y="3435"/>
                </a:lnTo>
                <a:lnTo>
                  <a:pt x="676" y="3444"/>
                </a:lnTo>
                <a:lnTo>
                  <a:pt x="670" y="3452"/>
                </a:lnTo>
                <a:lnTo>
                  <a:pt x="666" y="3460"/>
                </a:lnTo>
                <a:lnTo>
                  <a:pt x="661" y="3466"/>
                </a:lnTo>
                <a:lnTo>
                  <a:pt x="658" y="3476"/>
                </a:lnTo>
                <a:lnTo>
                  <a:pt x="654" y="3483"/>
                </a:lnTo>
                <a:lnTo>
                  <a:pt x="660" y="3489"/>
                </a:lnTo>
                <a:lnTo>
                  <a:pt x="663" y="3498"/>
                </a:lnTo>
                <a:lnTo>
                  <a:pt x="661" y="3505"/>
                </a:lnTo>
                <a:lnTo>
                  <a:pt x="658" y="3513"/>
                </a:lnTo>
                <a:lnTo>
                  <a:pt x="660" y="3521"/>
                </a:lnTo>
                <a:lnTo>
                  <a:pt x="666" y="3532"/>
                </a:lnTo>
                <a:lnTo>
                  <a:pt x="676" y="3533"/>
                </a:lnTo>
                <a:lnTo>
                  <a:pt x="673" y="3542"/>
                </a:lnTo>
                <a:lnTo>
                  <a:pt x="677" y="3551"/>
                </a:lnTo>
                <a:lnTo>
                  <a:pt x="686" y="3557"/>
                </a:lnTo>
                <a:lnTo>
                  <a:pt x="690" y="3568"/>
                </a:lnTo>
                <a:lnTo>
                  <a:pt x="692" y="3579"/>
                </a:lnTo>
                <a:lnTo>
                  <a:pt x="692" y="3589"/>
                </a:lnTo>
                <a:lnTo>
                  <a:pt x="693" y="3598"/>
                </a:lnTo>
                <a:lnTo>
                  <a:pt x="696" y="3606"/>
                </a:lnTo>
                <a:lnTo>
                  <a:pt x="698" y="3614"/>
                </a:lnTo>
                <a:lnTo>
                  <a:pt x="702" y="3621"/>
                </a:lnTo>
                <a:lnTo>
                  <a:pt x="708" y="3630"/>
                </a:lnTo>
                <a:lnTo>
                  <a:pt x="708" y="3639"/>
                </a:lnTo>
                <a:lnTo>
                  <a:pt x="704" y="3650"/>
                </a:lnTo>
                <a:lnTo>
                  <a:pt x="708" y="3656"/>
                </a:lnTo>
                <a:lnTo>
                  <a:pt x="706" y="3664"/>
                </a:lnTo>
                <a:lnTo>
                  <a:pt x="699" y="3671"/>
                </a:lnTo>
                <a:lnTo>
                  <a:pt x="692" y="3680"/>
                </a:lnTo>
                <a:lnTo>
                  <a:pt x="692" y="3689"/>
                </a:lnTo>
                <a:lnTo>
                  <a:pt x="688" y="3699"/>
                </a:lnTo>
                <a:lnTo>
                  <a:pt x="683" y="3705"/>
                </a:lnTo>
                <a:lnTo>
                  <a:pt x="685" y="3711"/>
                </a:lnTo>
                <a:lnTo>
                  <a:pt x="698" y="3709"/>
                </a:lnTo>
                <a:lnTo>
                  <a:pt x="702" y="3709"/>
                </a:lnTo>
                <a:lnTo>
                  <a:pt x="702" y="3715"/>
                </a:lnTo>
                <a:lnTo>
                  <a:pt x="701" y="3724"/>
                </a:lnTo>
                <a:lnTo>
                  <a:pt x="712" y="3722"/>
                </a:lnTo>
                <a:lnTo>
                  <a:pt x="715" y="3715"/>
                </a:lnTo>
                <a:lnTo>
                  <a:pt x="720" y="3709"/>
                </a:lnTo>
                <a:lnTo>
                  <a:pt x="727" y="3715"/>
                </a:lnTo>
                <a:lnTo>
                  <a:pt x="727" y="3725"/>
                </a:lnTo>
                <a:lnTo>
                  <a:pt x="724" y="3737"/>
                </a:lnTo>
                <a:lnTo>
                  <a:pt x="730" y="3744"/>
                </a:lnTo>
                <a:lnTo>
                  <a:pt x="733" y="3750"/>
                </a:lnTo>
                <a:lnTo>
                  <a:pt x="733" y="3759"/>
                </a:lnTo>
                <a:lnTo>
                  <a:pt x="734" y="3768"/>
                </a:lnTo>
                <a:lnTo>
                  <a:pt x="736" y="3777"/>
                </a:lnTo>
                <a:lnTo>
                  <a:pt x="741" y="3784"/>
                </a:lnTo>
                <a:lnTo>
                  <a:pt x="746" y="3788"/>
                </a:lnTo>
                <a:lnTo>
                  <a:pt x="749" y="3794"/>
                </a:lnTo>
                <a:lnTo>
                  <a:pt x="753" y="3799"/>
                </a:lnTo>
                <a:lnTo>
                  <a:pt x="750" y="3809"/>
                </a:lnTo>
                <a:lnTo>
                  <a:pt x="747" y="3815"/>
                </a:lnTo>
                <a:lnTo>
                  <a:pt x="744" y="3825"/>
                </a:lnTo>
                <a:lnTo>
                  <a:pt x="741" y="3829"/>
                </a:lnTo>
                <a:lnTo>
                  <a:pt x="740" y="3835"/>
                </a:lnTo>
                <a:lnTo>
                  <a:pt x="743" y="3840"/>
                </a:lnTo>
                <a:lnTo>
                  <a:pt x="746" y="3844"/>
                </a:lnTo>
                <a:lnTo>
                  <a:pt x="746" y="3853"/>
                </a:lnTo>
                <a:lnTo>
                  <a:pt x="750" y="3859"/>
                </a:lnTo>
                <a:lnTo>
                  <a:pt x="749" y="3866"/>
                </a:lnTo>
                <a:lnTo>
                  <a:pt x="749" y="3876"/>
                </a:lnTo>
                <a:lnTo>
                  <a:pt x="753" y="3884"/>
                </a:lnTo>
                <a:lnTo>
                  <a:pt x="752" y="3895"/>
                </a:lnTo>
                <a:lnTo>
                  <a:pt x="750" y="3906"/>
                </a:lnTo>
                <a:lnTo>
                  <a:pt x="756" y="3910"/>
                </a:lnTo>
                <a:lnTo>
                  <a:pt x="760" y="3916"/>
                </a:lnTo>
                <a:lnTo>
                  <a:pt x="762" y="3923"/>
                </a:lnTo>
                <a:lnTo>
                  <a:pt x="769" y="3923"/>
                </a:lnTo>
                <a:lnTo>
                  <a:pt x="779" y="3923"/>
                </a:lnTo>
                <a:lnTo>
                  <a:pt x="787" y="3920"/>
                </a:lnTo>
                <a:lnTo>
                  <a:pt x="792" y="3910"/>
                </a:lnTo>
                <a:lnTo>
                  <a:pt x="795" y="3898"/>
                </a:lnTo>
                <a:lnTo>
                  <a:pt x="800" y="3892"/>
                </a:lnTo>
                <a:lnTo>
                  <a:pt x="807" y="3882"/>
                </a:lnTo>
                <a:lnTo>
                  <a:pt x="817" y="3873"/>
                </a:lnTo>
                <a:lnTo>
                  <a:pt x="827" y="3870"/>
                </a:lnTo>
                <a:lnTo>
                  <a:pt x="839" y="3866"/>
                </a:lnTo>
                <a:lnTo>
                  <a:pt x="849" y="3869"/>
                </a:lnTo>
                <a:lnTo>
                  <a:pt x="862" y="3875"/>
                </a:lnTo>
                <a:lnTo>
                  <a:pt x="872" y="3859"/>
                </a:lnTo>
                <a:lnTo>
                  <a:pt x="880" y="3850"/>
                </a:lnTo>
                <a:lnTo>
                  <a:pt x="891" y="3844"/>
                </a:lnTo>
                <a:lnTo>
                  <a:pt x="902" y="3844"/>
                </a:lnTo>
                <a:lnTo>
                  <a:pt x="913" y="3847"/>
                </a:lnTo>
                <a:lnTo>
                  <a:pt x="923" y="3853"/>
                </a:lnTo>
                <a:lnTo>
                  <a:pt x="931" y="3860"/>
                </a:lnTo>
                <a:lnTo>
                  <a:pt x="934" y="3869"/>
                </a:lnTo>
                <a:lnTo>
                  <a:pt x="935" y="3875"/>
                </a:lnTo>
                <a:lnTo>
                  <a:pt x="934" y="3885"/>
                </a:lnTo>
                <a:lnTo>
                  <a:pt x="931" y="3898"/>
                </a:lnTo>
                <a:lnTo>
                  <a:pt x="937" y="3907"/>
                </a:lnTo>
                <a:lnTo>
                  <a:pt x="945" y="3909"/>
                </a:lnTo>
                <a:lnTo>
                  <a:pt x="948" y="3916"/>
                </a:lnTo>
                <a:lnTo>
                  <a:pt x="947" y="3925"/>
                </a:lnTo>
                <a:lnTo>
                  <a:pt x="945" y="3935"/>
                </a:lnTo>
                <a:lnTo>
                  <a:pt x="947" y="3942"/>
                </a:lnTo>
                <a:lnTo>
                  <a:pt x="955" y="3942"/>
                </a:lnTo>
                <a:lnTo>
                  <a:pt x="967" y="3939"/>
                </a:lnTo>
                <a:lnTo>
                  <a:pt x="980" y="3938"/>
                </a:lnTo>
                <a:lnTo>
                  <a:pt x="992" y="3932"/>
                </a:lnTo>
                <a:lnTo>
                  <a:pt x="1005" y="3931"/>
                </a:lnTo>
                <a:lnTo>
                  <a:pt x="1017" y="3932"/>
                </a:lnTo>
                <a:lnTo>
                  <a:pt x="1028" y="3931"/>
                </a:lnTo>
                <a:lnTo>
                  <a:pt x="1041" y="3926"/>
                </a:lnTo>
                <a:lnTo>
                  <a:pt x="1056" y="3920"/>
                </a:lnTo>
                <a:lnTo>
                  <a:pt x="1066" y="3922"/>
                </a:lnTo>
                <a:lnTo>
                  <a:pt x="1075" y="3929"/>
                </a:lnTo>
                <a:lnTo>
                  <a:pt x="1081" y="3939"/>
                </a:lnTo>
                <a:lnTo>
                  <a:pt x="1092" y="3944"/>
                </a:lnTo>
                <a:lnTo>
                  <a:pt x="1103" y="3953"/>
                </a:lnTo>
                <a:lnTo>
                  <a:pt x="1114" y="3958"/>
                </a:lnTo>
                <a:lnTo>
                  <a:pt x="1132" y="3963"/>
                </a:lnTo>
                <a:lnTo>
                  <a:pt x="1146" y="3967"/>
                </a:lnTo>
                <a:lnTo>
                  <a:pt x="1161" y="3964"/>
                </a:lnTo>
                <a:lnTo>
                  <a:pt x="1174" y="3961"/>
                </a:lnTo>
                <a:lnTo>
                  <a:pt x="1186" y="3960"/>
                </a:lnTo>
                <a:lnTo>
                  <a:pt x="1196" y="3957"/>
                </a:lnTo>
                <a:lnTo>
                  <a:pt x="1206" y="3950"/>
                </a:lnTo>
                <a:lnTo>
                  <a:pt x="1210" y="3942"/>
                </a:lnTo>
                <a:lnTo>
                  <a:pt x="1218" y="3938"/>
                </a:lnTo>
                <a:lnTo>
                  <a:pt x="1225" y="3935"/>
                </a:lnTo>
                <a:lnTo>
                  <a:pt x="1234" y="3932"/>
                </a:lnTo>
                <a:lnTo>
                  <a:pt x="1244" y="3935"/>
                </a:lnTo>
                <a:lnTo>
                  <a:pt x="1254" y="3936"/>
                </a:lnTo>
                <a:lnTo>
                  <a:pt x="1264" y="3935"/>
                </a:lnTo>
                <a:lnTo>
                  <a:pt x="1273" y="3935"/>
                </a:lnTo>
                <a:lnTo>
                  <a:pt x="1282" y="3929"/>
                </a:lnTo>
                <a:lnTo>
                  <a:pt x="1289" y="3920"/>
                </a:lnTo>
                <a:lnTo>
                  <a:pt x="1292" y="3910"/>
                </a:lnTo>
                <a:lnTo>
                  <a:pt x="1299" y="3907"/>
                </a:lnTo>
                <a:lnTo>
                  <a:pt x="1306" y="3900"/>
                </a:lnTo>
                <a:lnTo>
                  <a:pt x="1317" y="3900"/>
                </a:lnTo>
                <a:lnTo>
                  <a:pt x="1327" y="3903"/>
                </a:lnTo>
                <a:lnTo>
                  <a:pt x="1337" y="3900"/>
                </a:lnTo>
                <a:lnTo>
                  <a:pt x="1347" y="3898"/>
                </a:lnTo>
                <a:lnTo>
                  <a:pt x="1359" y="3892"/>
                </a:lnTo>
                <a:lnTo>
                  <a:pt x="1372" y="3888"/>
                </a:lnTo>
                <a:lnTo>
                  <a:pt x="1382" y="3885"/>
                </a:lnTo>
                <a:lnTo>
                  <a:pt x="1392" y="3879"/>
                </a:lnTo>
                <a:lnTo>
                  <a:pt x="1401" y="3876"/>
                </a:lnTo>
                <a:lnTo>
                  <a:pt x="1416" y="3878"/>
                </a:lnTo>
                <a:lnTo>
                  <a:pt x="1424" y="3880"/>
                </a:lnTo>
                <a:lnTo>
                  <a:pt x="1439" y="3885"/>
                </a:lnTo>
                <a:lnTo>
                  <a:pt x="1455" y="3888"/>
                </a:lnTo>
                <a:lnTo>
                  <a:pt x="1464" y="3894"/>
                </a:lnTo>
                <a:lnTo>
                  <a:pt x="1471" y="3906"/>
                </a:lnTo>
                <a:lnTo>
                  <a:pt x="1474" y="3920"/>
                </a:lnTo>
                <a:lnTo>
                  <a:pt x="1472" y="3935"/>
                </a:lnTo>
                <a:lnTo>
                  <a:pt x="1474" y="3942"/>
                </a:lnTo>
                <a:lnTo>
                  <a:pt x="1478" y="3947"/>
                </a:lnTo>
                <a:lnTo>
                  <a:pt x="1487" y="3944"/>
                </a:lnTo>
                <a:lnTo>
                  <a:pt x="1493" y="3938"/>
                </a:lnTo>
                <a:lnTo>
                  <a:pt x="1500" y="3935"/>
                </a:lnTo>
                <a:lnTo>
                  <a:pt x="1507" y="3929"/>
                </a:lnTo>
                <a:lnTo>
                  <a:pt x="1515" y="3928"/>
                </a:lnTo>
                <a:lnTo>
                  <a:pt x="1518" y="3920"/>
                </a:lnTo>
                <a:lnTo>
                  <a:pt x="1523" y="3916"/>
                </a:lnTo>
                <a:lnTo>
                  <a:pt x="1523" y="3906"/>
                </a:lnTo>
                <a:lnTo>
                  <a:pt x="1526" y="3897"/>
                </a:lnTo>
                <a:lnTo>
                  <a:pt x="1532" y="3892"/>
                </a:lnTo>
                <a:lnTo>
                  <a:pt x="1542" y="3891"/>
                </a:lnTo>
                <a:lnTo>
                  <a:pt x="1550" y="3885"/>
                </a:lnTo>
                <a:lnTo>
                  <a:pt x="1561" y="3882"/>
                </a:lnTo>
                <a:lnTo>
                  <a:pt x="1570" y="3879"/>
                </a:lnTo>
                <a:lnTo>
                  <a:pt x="1576" y="3879"/>
                </a:lnTo>
                <a:lnTo>
                  <a:pt x="1576" y="3872"/>
                </a:lnTo>
                <a:lnTo>
                  <a:pt x="1580" y="3869"/>
                </a:lnTo>
                <a:lnTo>
                  <a:pt x="1582" y="3860"/>
                </a:lnTo>
                <a:lnTo>
                  <a:pt x="1577" y="3856"/>
                </a:lnTo>
                <a:lnTo>
                  <a:pt x="1586" y="3854"/>
                </a:lnTo>
                <a:lnTo>
                  <a:pt x="1590" y="3860"/>
                </a:lnTo>
                <a:lnTo>
                  <a:pt x="1590" y="3869"/>
                </a:lnTo>
                <a:lnTo>
                  <a:pt x="1598" y="3875"/>
                </a:lnTo>
                <a:lnTo>
                  <a:pt x="1601" y="3884"/>
                </a:lnTo>
                <a:lnTo>
                  <a:pt x="1606" y="3892"/>
                </a:lnTo>
                <a:lnTo>
                  <a:pt x="1609" y="3903"/>
                </a:lnTo>
                <a:lnTo>
                  <a:pt x="1611" y="3914"/>
                </a:lnTo>
                <a:lnTo>
                  <a:pt x="1614" y="3922"/>
                </a:lnTo>
                <a:lnTo>
                  <a:pt x="1619" y="3926"/>
                </a:lnTo>
                <a:lnTo>
                  <a:pt x="1622" y="3932"/>
                </a:lnTo>
                <a:lnTo>
                  <a:pt x="1619" y="3941"/>
                </a:lnTo>
                <a:lnTo>
                  <a:pt x="1612" y="3948"/>
                </a:lnTo>
                <a:lnTo>
                  <a:pt x="1609" y="3957"/>
                </a:lnTo>
                <a:lnTo>
                  <a:pt x="1611" y="3964"/>
                </a:lnTo>
                <a:lnTo>
                  <a:pt x="1608" y="3976"/>
                </a:lnTo>
                <a:lnTo>
                  <a:pt x="1611" y="3983"/>
                </a:lnTo>
                <a:lnTo>
                  <a:pt x="1608" y="3992"/>
                </a:lnTo>
                <a:lnTo>
                  <a:pt x="1611" y="4004"/>
                </a:lnTo>
                <a:lnTo>
                  <a:pt x="1612" y="4011"/>
                </a:lnTo>
                <a:lnTo>
                  <a:pt x="1614" y="4020"/>
                </a:lnTo>
                <a:lnTo>
                  <a:pt x="1619" y="4032"/>
                </a:lnTo>
                <a:lnTo>
                  <a:pt x="1619" y="4045"/>
                </a:lnTo>
                <a:lnTo>
                  <a:pt x="1621" y="4055"/>
                </a:lnTo>
                <a:lnTo>
                  <a:pt x="1615" y="4064"/>
                </a:lnTo>
                <a:lnTo>
                  <a:pt x="1617" y="4076"/>
                </a:lnTo>
                <a:lnTo>
                  <a:pt x="1619" y="4089"/>
                </a:lnTo>
                <a:lnTo>
                  <a:pt x="1617" y="4098"/>
                </a:lnTo>
                <a:lnTo>
                  <a:pt x="1615" y="4108"/>
                </a:lnTo>
                <a:lnTo>
                  <a:pt x="1619" y="4118"/>
                </a:lnTo>
                <a:lnTo>
                  <a:pt x="1624" y="4127"/>
                </a:lnTo>
                <a:lnTo>
                  <a:pt x="1625" y="4137"/>
                </a:lnTo>
                <a:lnTo>
                  <a:pt x="1622" y="4148"/>
                </a:lnTo>
                <a:lnTo>
                  <a:pt x="1619" y="4159"/>
                </a:lnTo>
                <a:lnTo>
                  <a:pt x="1609" y="4165"/>
                </a:lnTo>
                <a:lnTo>
                  <a:pt x="1603" y="4174"/>
                </a:lnTo>
                <a:lnTo>
                  <a:pt x="1598" y="4184"/>
                </a:lnTo>
                <a:lnTo>
                  <a:pt x="1603" y="4193"/>
                </a:lnTo>
                <a:lnTo>
                  <a:pt x="1606" y="4205"/>
                </a:lnTo>
                <a:lnTo>
                  <a:pt x="1609" y="4215"/>
                </a:lnTo>
                <a:lnTo>
                  <a:pt x="1615" y="4222"/>
                </a:lnTo>
                <a:lnTo>
                  <a:pt x="1621" y="4233"/>
                </a:lnTo>
                <a:lnTo>
                  <a:pt x="1630" y="4239"/>
                </a:lnTo>
                <a:lnTo>
                  <a:pt x="1640" y="4244"/>
                </a:lnTo>
                <a:lnTo>
                  <a:pt x="1654" y="4243"/>
                </a:lnTo>
                <a:lnTo>
                  <a:pt x="1665" y="4240"/>
                </a:lnTo>
                <a:lnTo>
                  <a:pt x="1675" y="4233"/>
                </a:lnTo>
                <a:lnTo>
                  <a:pt x="1675" y="4222"/>
                </a:lnTo>
                <a:lnTo>
                  <a:pt x="1681" y="4212"/>
                </a:lnTo>
                <a:lnTo>
                  <a:pt x="1684" y="4203"/>
                </a:lnTo>
                <a:lnTo>
                  <a:pt x="1692" y="4202"/>
                </a:lnTo>
                <a:lnTo>
                  <a:pt x="1700" y="4202"/>
                </a:lnTo>
                <a:lnTo>
                  <a:pt x="1713" y="4196"/>
                </a:lnTo>
                <a:lnTo>
                  <a:pt x="1721" y="4192"/>
                </a:lnTo>
                <a:lnTo>
                  <a:pt x="1723" y="4186"/>
                </a:lnTo>
                <a:lnTo>
                  <a:pt x="1720" y="4180"/>
                </a:lnTo>
                <a:lnTo>
                  <a:pt x="1721" y="4173"/>
                </a:lnTo>
                <a:lnTo>
                  <a:pt x="1726" y="4168"/>
                </a:lnTo>
                <a:lnTo>
                  <a:pt x="1733" y="4168"/>
                </a:lnTo>
                <a:lnTo>
                  <a:pt x="1739" y="4173"/>
                </a:lnTo>
                <a:lnTo>
                  <a:pt x="1746" y="4174"/>
                </a:lnTo>
                <a:lnTo>
                  <a:pt x="1761" y="4173"/>
                </a:lnTo>
                <a:lnTo>
                  <a:pt x="1774" y="4165"/>
                </a:lnTo>
                <a:lnTo>
                  <a:pt x="1785" y="4158"/>
                </a:lnTo>
                <a:lnTo>
                  <a:pt x="1793" y="4149"/>
                </a:lnTo>
                <a:lnTo>
                  <a:pt x="1799" y="4140"/>
                </a:lnTo>
                <a:lnTo>
                  <a:pt x="1803" y="4129"/>
                </a:lnTo>
                <a:lnTo>
                  <a:pt x="1806" y="4121"/>
                </a:lnTo>
                <a:lnTo>
                  <a:pt x="1815" y="4118"/>
                </a:lnTo>
                <a:lnTo>
                  <a:pt x="1828" y="4117"/>
                </a:lnTo>
                <a:lnTo>
                  <a:pt x="1839" y="4111"/>
                </a:lnTo>
                <a:lnTo>
                  <a:pt x="1848" y="4107"/>
                </a:lnTo>
                <a:lnTo>
                  <a:pt x="1858" y="4102"/>
                </a:lnTo>
                <a:lnTo>
                  <a:pt x="1868" y="4101"/>
                </a:lnTo>
                <a:lnTo>
                  <a:pt x="1879" y="4098"/>
                </a:lnTo>
                <a:lnTo>
                  <a:pt x="1890" y="4101"/>
                </a:lnTo>
                <a:lnTo>
                  <a:pt x="1899" y="4099"/>
                </a:lnTo>
                <a:lnTo>
                  <a:pt x="1911" y="4104"/>
                </a:lnTo>
                <a:lnTo>
                  <a:pt x="1924" y="4101"/>
                </a:lnTo>
                <a:lnTo>
                  <a:pt x="1940" y="4105"/>
                </a:lnTo>
                <a:lnTo>
                  <a:pt x="1951" y="4112"/>
                </a:lnTo>
                <a:lnTo>
                  <a:pt x="1960" y="4121"/>
                </a:lnTo>
                <a:lnTo>
                  <a:pt x="1963" y="4127"/>
                </a:lnTo>
                <a:lnTo>
                  <a:pt x="1959" y="4133"/>
                </a:lnTo>
                <a:lnTo>
                  <a:pt x="1954" y="4140"/>
                </a:lnTo>
                <a:lnTo>
                  <a:pt x="1962" y="4143"/>
                </a:lnTo>
                <a:lnTo>
                  <a:pt x="1972" y="4146"/>
                </a:lnTo>
                <a:lnTo>
                  <a:pt x="1979" y="4149"/>
                </a:lnTo>
                <a:lnTo>
                  <a:pt x="1989" y="4151"/>
                </a:lnTo>
                <a:lnTo>
                  <a:pt x="1995" y="4162"/>
                </a:lnTo>
                <a:lnTo>
                  <a:pt x="2004" y="4178"/>
                </a:lnTo>
                <a:lnTo>
                  <a:pt x="2008" y="4186"/>
                </a:lnTo>
                <a:lnTo>
                  <a:pt x="2020" y="4192"/>
                </a:lnTo>
                <a:lnTo>
                  <a:pt x="2034" y="4187"/>
                </a:lnTo>
                <a:lnTo>
                  <a:pt x="2040" y="4178"/>
                </a:lnTo>
                <a:lnTo>
                  <a:pt x="2040" y="4171"/>
                </a:lnTo>
                <a:lnTo>
                  <a:pt x="2048" y="4174"/>
                </a:lnTo>
                <a:lnTo>
                  <a:pt x="2059" y="4170"/>
                </a:lnTo>
                <a:lnTo>
                  <a:pt x="2065" y="4162"/>
                </a:lnTo>
                <a:lnTo>
                  <a:pt x="2077" y="4161"/>
                </a:lnTo>
                <a:lnTo>
                  <a:pt x="2085" y="4155"/>
                </a:lnTo>
                <a:lnTo>
                  <a:pt x="2094" y="4145"/>
                </a:lnTo>
                <a:lnTo>
                  <a:pt x="2101" y="4134"/>
                </a:lnTo>
                <a:lnTo>
                  <a:pt x="2113" y="4129"/>
                </a:lnTo>
                <a:lnTo>
                  <a:pt x="2117" y="4124"/>
                </a:lnTo>
                <a:lnTo>
                  <a:pt x="2132" y="4123"/>
                </a:lnTo>
                <a:lnTo>
                  <a:pt x="2142" y="4117"/>
                </a:lnTo>
                <a:lnTo>
                  <a:pt x="2148" y="4107"/>
                </a:lnTo>
                <a:lnTo>
                  <a:pt x="2160" y="4108"/>
                </a:lnTo>
                <a:lnTo>
                  <a:pt x="2168" y="4112"/>
                </a:lnTo>
                <a:lnTo>
                  <a:pt x="2177" y="4114"/>
                </a:lnTo>
                <a:lnTo>
                  <a:pt x="2186" y="4111"/>
                </a:lnTo>
                <a:lnTo>
                  <a:pt x="2195" y="4107"/>
                </a:lnTo>
                <a:lnTo>
                  <a:pt x="2208" y="4101"/>
                </a:lnTo>
                <a:lnTo>
                  <a:pt x="2219" y="4096"/>
                </a:lnTo>
                <a:lnTo>
                  <a:pt x="2227" y="4085"/>
                </a:lnTo>
                <a:lnTo>
                  <a:pt x="2230" y="4077"/>
                </a:lnTo>
                <a:lnTo>
                  <a:pt x="2238" y="4071"/>
                </a:lnTo>
                <a:lnTo>
                  <a:pt x="2244" y="4067"/>
                </a:lnTo>
                <a:lnTo>
                  <a:pt x="2251" y="4068"/>
                </a:lnTo>
                <a:lnTo>
                  <a:pt x="2260" y="4073"/>
                </a:lnTo>
                <a:lnTo>
                  <a:pt x="2269" y="4071"/>
                </a:lnTo>
                <a:lnTo>
                  <a:pt x="2279" y="4064"/>
                </a:lnTo>
                <a:lnTo>
                  <a:pt x="2279" y="4055"/>
                </a:lnTo>
                <a:lnTo>
                  <a:pt x="2283" y="4048"/>
                </a:lnTo>
                <a:lnTo>
                  <a:pt x="2288" y="4039"/>
                </a:lnTo>
                <a:lnTo>
                  <a:pt x="2289" y="4032"/>
                </a:lnTo>
                <a:lnTo>
                  <a:pt x="2292" y="4023"/>
                </a:lnTo>
                <a:lnTo>
                  <a:pt x="2292" y="4013"/>
                </a:lnTo>
                <a:lnTo>
                  <a:pt x="2283" y="4008"/>
                </a:lnTo>
                <a:lnTo>
                  <a:pt x="2272" y="4011"/>
                </a:lnTo>
                <a:lnTo>
                  <a:pt x="2263" y="4008"/>
                </a:lnTo>
                <a:lnTo>
                  <a:pt x="2254" y="4004"/>
                </a:lnTo>
                <a:lnTo>
                  <a:pt x="2253" y="3994"/>
                </a:lnTo>
                <a:lnTo>
                  <a:pt x="2250" y="3988"/>
                </a:lnTo>
                <a:lnTo>
                  <a:pt x="2247" y="3979"/>
                </a:lnTo>
                <a:lnTo>
                  <a:pt x="2250" y="3972"/>
                </a:lnTo>
                <a:lnTo>
                  <a:pt x="2254" y="3967"/>
                </a:lnTo>
                <a:lnTo>
                  <a:pt x="2262" y="3964"/>
                </a:lnTo>
                <a:lnTo>
                  <a:pt x="2270" y="3964"/>
                </a:lnTo>
                <a:lnTo>
                  <a:pt x="2276" y="3966"/>
                </a:lnTo>
                <a:lnTo>
                  <a:pt x="2285" y="3964"/>
                </a:lnTo>
                <a:lnTo>
                  <a:pt x="2286" y="3954"/>
                </a:lnTo>
                <a:lnTo>
                  <a:pt x="2286" y="3947"/>
                </a:lnTo>
                <a:lnTo>
                  <a:pt x="2291" y="3941"/>
                </a:lnTo>
                <a:lnTo>
                  <a:pt x="2298" y="3938"/>
                </a:lnTo>
                <a:lnTo>
                  <a:pt x="2308" y="3936"/>
                </a:lnTo>
                <a:lnTo>
                  <a:pt x="2311" y="3929"/>
                </a:lnTo>
                <a:lnTo>
                  <a:pt x="2318" y="3929"/>
                </a:lnTo>
                <a:lnTo>
                  <a:pt x="2323" y="3932"/>
                </a:lnTo>
                <a:lnTo>
                  <a:pt x="2324" y="3944"/>
                </a:lnTo>
                <a:lnTo>
                  <a:pt x="2326" y="3953"/>
                </a:lnTo>
                <a:lnTo>
                  <a:pt x="2330" y="3960"/>
                </a:lnTo>
                <a:lnTo>
                  <a:pt x="2340" y="3964"/>
                </a:lnTo>
                <a:lnTo>
                  <a:pt x="2346" y="3963"/>
                </a:lnTo>
                <a:lnTo>
                  <a:pt x="2355" y="3964"/>
                </a:lnTo>
                <a:lnTo>
                  <a:pt x="2362" y="3966"/>
                </a:lnTo>
                <a:lnTo>
                  <a:pt x="2368" y="3972"/>
                </a:lnTo>
                <a:lnTo>
                  <a:pt x="2366" y="3980"/>
                </a:lnTo>
                <a:lnTo>
                  <a:pt x="2372" y="3986"/>
                </a:lnTo>
                <a:lnTo>
                  <a:pt x="2381" y="3988"/>
                </a:lnTo>
                <a:lnTo>
                  <a:pt x="2391" y="3991"/>
                </a:lnTo>
                <a:lnTo>
                  <a:pt x="2396" y="4001"/>
                </a:lnTo>
                <a:lnTo>
                  <a:pt x="2400" y="4013"/>
                </a:lnTo>
                <a:lnTo>
                  <a:pt x="2403" y="4019"/>
                </a:lnTo>
                <a:lnTo>
                  <a:pt x="2407" y="4029"/>
                </a:lnTo>
                <a:lnTo>
                  <a:pt x="2413" y="4038"/>
                </a:lnTo>
                <a:lnTo>
                  <a:pt x="2423" y="4045"/>
                </a:lnTo>
                <a:lnTo>
                  <a:pt x="2433" y="4054"/>
                </a:lnTo>
                <a:lnTo>
                  <a:pt x="2442" y="4060"/>
                </a:lnTo>
                <a:lnTo>
                  <a:pt x="2447" y="4071"/>
                </a:lnTo>
                <a:lnTo>
                  <a:pt x="2458" y="4074"/>
                </a:lnTo>
                <a:lnTo>
                  <a:pt x="2463" y="4073"/>
                </a:lnTo>
                <a:lnTo>
                  <a:pt x="2471" y="4077"/>
                </a:lnTo>
                <a:lnTo>
                  <a:pt x="2479" y="4083"/>
                </a:lnTo>
                <a:lnTo>
                  <a:pt x="2490" y="4083"/>
                </a:lnTo>
                <a:lnTo>
                  <a:pt x="2503" y="4080"/>
                </a:lnTo>
                <a:lnTo>
                  <a:pt x="2512" y="4070"/>
                </a:lnTo>
                <a:lnTo>
                  <a:pt x="2514" y="4061"/>
                </a:lnTo>
                <a:lnTo>
                  <a:pt x="2514" y="4051"/>
                </a:lnTo>
                <a:lnTo>
                  <a:pt x="2514" y="4045"/>
                </a:lnTo>
                <a:lnTo>
                  <a:pt x="2512" y="4039"/>
                </a:lnTo>
                <a:lnTo>
                  <a:pt x="2514" y="4033"/>
                </a:lnTo>
                <a:lnTo>
                  <a:pt x="2521" y="4035"/>
                </a:lnTo>
                <a:lnTo>
                  <a:pt x="2524" y="4045"/>
                </a:lnTo>
                <a:lnTo>
                  <a:pt x="2532" y="4048"/>
                </a:lnTo>
                <a:lnTo>
                  <a:pt x="2540" y="4048"/>
                </a:lnTo>
                <a:lnTo>
                  <a:pt x="2547" y="4048"/>
                </a:lnTo>
                <a:lnTo>
                  <a:pt x="2556" y="4052"/>
                </a:lnTo>
                <a:lnTo>
                  <a:pt x="2566" y="4055"/>
                </a:lnTo>
                <a:lnTo>
                  <a:pt x="2575" y="4049"/>
                </a:lnTo>
                <a:lnTo>
                  <a:pt x="2576" y="4045"/>
                </a:lnTo>
                <a:lnTo>
                  <a:pt x="2583" y="4041"/>
                </a:lnTo>
                <a:lnTo>
                  <a:pt x="2588" y="4036"/>
                </a:lnTo>
                <a:lnTo>
                  <a:pt x="2597" y="4038"/>
                </a:lnTo>
                <a:lnTo>
                  <a:pt x="2604" y="4046"/>
                </a:lnTo>
                <a:lnTo>
                  <a:pt x="2610" y="4055"/>
                </a:lnTo>
                <a:lnTo>
                  <a:pt x="2618" y="4055"/>
                </a:lnTo>
                <a:lnTo>
                  <a:pt x="2621" y="4061"/>
                </a:lnTo>
                <a:lnTo>
                  <a:pt x="2615" y="4070"/>
                </a:lnTo>
                <a:lnTo>
                  <a:pt x="2610" y="4079"/>
                </a:lnTo>
                <a:lnTo>
                  <a:pt x="2610" y="4092"/>
                </a:lnTo>
                <a:lnTo>
                  <a:pt x="2613" y="4104"/>
                </a:lnTo>
                <a:lnTo>
                  <a:pt x="2617" y="4114"/>
                </a:lnTo>
                <a:lnTo>
                  <a:pt x="2618" y="4127"/>
                </a:lnTo>
                <a:lnTo>
                  <a:pt x="2610" y="4137"/>
                </a:lnTo>
                <a:lnTo>
                  <a:pt x="2607" y="4151"/>
                </a:lnTo>
                <a:lnTo>
                  <a:pt x="2604" y="4167"/>
                </a:lnTo>
                <a:lnTo>
                  <a:pt x="2604" y="4180"/>
                </a:lnTo>
                <a:lnTo>
                  <a:pt x="2615" y="4189"/>
                </a:lnTo>
                <a:lnTo>
                  <a:pt x="2623" y="4193"/>
                </a:lnTo>
                <a:lnTo>
                  <a:pt x="2634" y="4196"/>
                </a:lnTo>
                <a:lnTo>
                  <a:pt x="2646" y="4199"/>
                </a:lnTo>
                <a:lnTo>
                  <a:pt x="2658" y="4199"/>
                </a:lnTo>
                <a:lnTo>
                  <a:pt x="2669" y="4202"/>
                </a:lnTo>
                <a:lnTo>
                  <a:pt x="2680" y="4205"/>
                </a:lnTo>
                <a:lnTo>
                  <a:pt x="2693" y="4203"/>
                </a:lnTo>
                <a:lnTo>
                  <a:pt x="2704" y="4203"/>
                </a:lnTo>
                <a:lnTo>
                  <a:pt x="2716" y="4199"/>
                </a:lnTo>
                <a:lnTo>
                  <a:pt x="2723" y="4195"/>
                </a:lnTo>
                <a:lnTo>
                  <a:pt x="2733" y="4186"/>
                </a:lnTo>
                <a:lnTo>
                  <a:pt x="2741" y="4181"/>
                </a:lnTo>
                <a:lnTo>
                  <a:pt x="2748" y="4177"/>
                </a:lnTo>
                <a:lnTo>
                  <a:pt x="2752" y="4174"/>
                </a:lnTo>
                <a:lnTo>
                  <a:pt x="2755" y="4168"/>
                </a:lnTo>
                <a:lnTo>
                  <a:pt x="2763" y="4165"/>
                </a:lnTo>
                <a:lnTo>
                  <a:pt x="2771" y="4165"/>
                </a:lnTo>
                <a:lnTo>
                  <a:pt x="2777" y="4161"/>
                </a:lnTo>
                <a:lnTo>
                  <a:pt x="2784" y="4155"/>
                </a:lnTo>
                <a:lnTo>
                  <a:pt x="2789" y="4152"/>
                </a:lnTo>
                <a:lnTo>
                  <a:pt x="2800" y="4155"/>
                </a:lnTo>
                <a:lnTo>
                  <a:pt x="2806" y="4152"/>
                </a:lnTo>
                <a:lnTo>
                  <a:pt x="2815" y="4155"/>
                </a:lnTo>
                <a:lnTo>
                  <a:pt x="2822" y="4158"/>
                </a:lnTo>
                <a:lnTo>
                  <a:pt x="2832" y="4158"/>
                </a:lnTo>
                <a:lnTo>
                  <a:pt x="2840" y="4151"/>
                </a:lnTo>
                <a:lnTo>
                  <a:pt x="2843" y="4145"/>
                </a:lnTo>
                <a:lnTo>
                  <a:pt x="2850" y="4143"/>
                </a:lnTo>
                <a:lnTo>
                  <a:pt x="2856" y="4139"/>
                </a:lnTo>
                <a:lnTo>
                  <a:pt x="2866" y="4139"/>
                </a:lnTo>
                <a:lnTo>
                  <a:pt x="2870" y="4143"/>
                </a:lnTo>
                <a:lnTo>
                  <a:pt x="2876" y="4151"/>
                </a:lnTo>
                <a:lnTo>
                  <a:pt x="2882" y="4159"/>
                </a:lnTo>
                <a:lnTo>
                  <a:pt x="2886" y="4170"/>
                </a:lnTo>
                <a:lnTo>
                  <a:pt x="2894" y="4178"/>
                </a:lnTo>
                <a:lnTo>
                  <a:pt x="2907" y="4183"/>
                </a:lnTo>
                <a:lnTo>
                  <a:pt x="2921" y="4181"/>
                </a:lnTo>
                <a:lnTo>
                  <a:pt x="2933" y="4180"/>
                </a:lnTo>
                <a:lnTo>
                  <a:pt x="2945" y="4174"/>
                </a:lnTo>
                <a:lnTo>
                  <a:pt x="2955" y="4170"/>
                </a:lnTo>
                <a:lnTo>
                  <a:pt x="2965" y="4167"/>
                </a:lnTo>
                <a:lnTo>
                  <a:pt x="2971" y="4174"/>
                </a:lnTo>
                <a:lnTo>
                  <a:pt x="2978" y="4183"/>
                </a:lnTo>
                <a:lnTo>
                  <a:pt x="2978" y="4199"/>
                </a:lnTo>
                <a:lnTo>
                  <a:pt x="2981" y="4211"/>
                </a:lnTo>
                <a:lnTo>
                  <a:pt x="2991" y="4218"/>
                </a:lnTo>
                <a:lnTo>
                  <a:pt x="3003" y="4218"/>
                </a:lnTo>
                <a:lnTo>
                  <a:pt x="3014" y="4211"/>
                </a:lnTo>
                <a:lnTo>
                  <a:pt x="3022" y="4215"/>
                </a:lnTo>
                <a:lnTo>
                  <a:pt x="3032" y="4212"/>
                </a:lnTo>
                <a:lnTo>
                  <a:pt x="3039" y="4215"/>
                </a:lnTo>
                <a:lnTo>
                  <a:pt x="3042" y="4224"/>
                </a:lnTo>
                <a:lnTo>
                  <a:pt x="3052" y="4225"/>
                </a:lnTo>
                <a:lnTo>
                  <a:pt x="3060" y="4224"/>
                </a:lnTo>
                <a:lnTo>
                  <a:pt x="3068" y="4222"/>
                </a:lnTo>
                <a:lnTo>
                  <a:pt x="3077" y="4222"/>
                </a:lnTo>
                <a:lnTo>
                  <a:pt x="3084" y="4221"/>
                </a:lnTo>
                <a:lnTo>
                  <a:pt x="3092" y="4215"/>
                </a:lnTo>
                <a:lnTo>
                  <a:pt x="3089" y="4228"/>
                </a:lnTo>
                <a:lnTo>
                  <a:pt x="3087" y="4244"/>
                </a:lnTo>
                <a:lnTo>
                  <a:pt x="3087" y="4261"/>
                </a:lnTo>
                <a:lnTo>
                  <a:pt x="3094" y="4274"/>
                </a:lnTo>
                <a:lnTo>
                  <a:pt x="3104" y="4277"/>
                </a:lnTo>
                <a:lnTo>
                  <a:pt x="3113" y="4280"/>
                </a:lnTo>
                <a:lnTo>
                  <a:pt x="3124" y="4284"/>
                </a:lnTo>
                <a:lnTo>
                  <a:pt x="3134" y="4296"/>
                </a:lnTo>
                <a:lnTo>
                  <a:pt x="3142" y="4308"/>
                </a:lnTo>
                <a:lnTo>
                  <a:pt x="3146" y="4320"/>
                </a:lnTo>
                <a:lnTo>
                  <a:pt x="3152" y="4335"/>
                </a:lnTo>
                <a:lnTo>
                  <a:pt x="3154" y="4347"/>
                </a:lnTo>
                <a:lnTo>
                  <a:pt x="3157" y="4358"/>
                </a:lnTo>
                <a:lnTo>
                  <a:pt x="3155" y="4367"/>
                </a:lnTo>
                <a:lnTo>
                  <a:pt x="3151" y="4377"/>
                </a:lnTo>
                <a:lnTo>
                  <a:pt x="3146" y="4385"/>
                </a:lnTo>
                <a:lnTo>
                  <a:pt x="3145" y="4395"/>
                </a:lnTo>
                <a:lnTo>
                  <a:pt x="3143" y="4404"/>
                </a:lnTo>
                <a:lnTo>
                  <a:pt x="3140" y="4415"/>
                </a:lnTo>
                <a:lnTo>
                  <a:pt x="3143" y="4425"/>
                </a:lnTo>
                <a:lnTo>
                  <a:pt x="3146" y="4433"/>
                </a:lnTo>
                <a:lnTo>
                  <a:pt x="3149" y="4442"/>
                </a:lnTo>
                <a:lnTo>
                  <a:pt x="3146" y="4454"/>
                </a:lnTo>
                <a:lnTo>
                  <a:pt x="3148" y="4467"/>
                </a:lnTo>
                <a:lnTo>
                  <a:pt x="3151" y="4479"/>
                </a:lnTo>
                <a:lnTo>
                  <a:pt x="3155" y="4493"/>
                </a:lnTo>
                <a:lnTo>
                  <a:pt x="3158" y="4506"/>
                </a:lnTo>
                <a:lnTo>
                  <a:pt x="3158" y="4520"/>
                </a:lnTo>
                <a:lnTo>
                  <a:pt x="3160" y="4532"/>
                </a:lnTo>
                <a:lnTo>
                  <a:pt x="3163" y="4541"/>
                </a:lnTo>
                <a:lnTo>
                  <a:pt x="3164" y="4547"/>
                </a:lnTo>
                <a:lnTo>
                  <a:pt x="3160" y="4553"/>
                </a:lnTo>
                <a:lnTo>
                  <a:pt x="3157" y="4563"/>
                </a:lnTo>
                <a:lnTo>
                  <a:pt x="3157" y="4577"/>
                </a:lnTo>
                <a:lnTo>
                  <a:pt x="3154" y="4587"/>
                </a:lnTo>
                <a:lnTo>
                  <a:pt x="3154" y="4602"/>
                </a:lnTo>
                <a:lnTo>
                  <a:pt x="3154" y="4610"/>
                </a:lnTo>
                <a:lnTo>
                  <a:pt x="3148" y="4616"/>
                </a:lnTo>
                <a:lnTo>
                  <a:pt x="3145" y="4622"/>
                </a:lnTo>
                <a:lnTo>
                  <a:pt x="3151" y="4626"/>
                </a:lnTo>
                <a:lnTo>
                  <a:pt x="3161" y="4629"/>
                </a:lnTo>
                <a:lnTo>
                  <a:pt x="3173" y="4628"/>
                </a:lnTo>
                <a:lnTo>
                  <a:pt x="3191" y="4625"/>
                </a:lnTo>
                <a:lnTo>
                  <a:pt x="3200" y="4622"/>
                </a:lnTo>
                <a:lnTo>
                  <a:pt x="3208" y="4619"/>
                </a:lnTo>
                <a:lnTo>
                  <a:pt x="3218" y="4613"/>
                </a:lnTo>
                <a:lnTo>
                  <a:pt x="3224" y="4607"/>
                </a:lnTo>
                <a:lnTo>
                  <a:pt x="3232" y="4602"/>
                </a:lnTo>
                <a:lnTo>
                  <a:pt x="3238" y="4598"/>
                </a:lnTo>
                <a:lnTo>
                  <a:pt x="3242" y="4593"/>
                </a:lnTo>
                <a:lnTo>
                  <a:pt x="3250" y="4589"/>
                </a:lnTo>
                <a:lnTo>
                  <a:pt x="3257" y="4583"/>
                </a:lnTo>
                <a:lnTo>
                  <a:pt x="3265" y="4580"/>
                </a:lnTo>
                <a:lnTo>
                  <a:pt x="3272" y="4578"/>
                </a:lnTo>
                <a:lnTo>
                  <a:pt x="3278" y="4574"/>
                </a:lnTo>
                <a:lnTo>
                  <a:pt x="3286" y="4571"/>
                </a:lnTo>
                <a:lnTo>
                  <a:pt x="3295" y="4568"/>
                </a:lnTo>
                <a:lnTo>
                  <a:pt x="3302" y="4563"/>
                </a:lnTo>
                <a:lnTo>
                  <a:pt x="3311" y="4563"/>
                </a:lnTo>
                <a:lnTo>
                  <a:pt x="3319" y="4557"/>
                </a:lnTo>
                <a:lnTo>
                  <a:pt x="3325" y="4554"/>
                </a:lnTo>
                <a:lnTo>
                  <a:pt x="3332" y="4550"/>
                </a:lnTo>
                <a:lnTo>
                  <a:pt x="3340" y="4550"/>
                </a:lnTo>
                <a:lnTo>
                  <a:pt x="3346" y="4545"/>
                </a:lnTo>
                <a:lnTo>
                  <a:pt x="3350" y="4541"/>
                </a:lnTo>
                <a:lnTo>
                  <a:pt x="3355" y="4539"/>
                </a:lnTo>
                <a:lnTo>
                  <a:pt x="3359" y="4535"/>
                </a:lnTo>
                <a:lnTo>
                  <a:pt x="3367" y="4530"/>
                </a:lnTo>
                <a:lnTo>
                  <a:pt x="3373" y="4527"/>
                </a:lnTo>
                <a:lnTo>
                  <a:pt x="3380" y="4526"/>
                </a:lnTo>
                <a:lnTo>
                  <a:pt x="3389" y="4520"/>
                </a:lnTo>
                <a:lnTo>
                  <a:pt x="3397" y="4520"/>
                </a:lnTo>
                <a:lnTo>
                  <a:pt x="3407" y="4512"/>
                </a:lnTo>
                <a:lnTo>
                  <a:pt x="3419" y="4509"/>
                </a:lnTo>
                <a:lnTo>
                  <a:pt x="3431" y="4505"/>
                </a:lnTo>
                <a:lnTo>
                  <a:pt x="3440" y="4502"/>
                </a:lnTo>
                <a:lnTo>
                  <a:pt x="3451" y="4499"/>
                </a:lnTo>
                <a:lnTo>
                  <a:pt x="3458" y="4496"/>
                </a:lnTo>
                <a:lnTo>
                  <a:pt x="3467" y="4491"/>
                </a:lnTo>
                <a:lnTo>
                  <a:pt x="3478" y="4485"/>
                </a:lnTo>
                <a:lnTo>
                  <a:pt x="3484" y="4485"/>
                </a:lnTo>
                <a:lnTo>
                  <a:pt x="3493" y="4482"/>
                </a:lnTo>
                <a:lnTo>
                  <a:pt x="3502" y="4476"/>
                </a:lnTo>
                <a:lnTo>
                  <a:pt x="3509" y="4472"/>
                </a:lnTo>
                <a:lnTo>
                  <a:pt x="3521" y="4469"/>
                </a:lnTo>
                <a:lnTo>
                  <a:pt x="3532" y="4466"/>
                </a:lnTo>
                <a:lnTo>
                  <a:pt x="3541" y="4461"/>
                </a:lnTo>
                <a:lnTo>
                  <a:pt x="3550" y="4458"/>
                </a:lnTo>
                <a:lnTo>
                  <a:pt x="3559" y="4455"/>
                </a:lnTo>
                <a:lnTo>
                  <a:pt x="3568" y="4451"/>
                </a:lnTo>
                <a:lnTo>
                  <a:pt x="3575" y="4449"/>
                </a:lnTo>
                <a:lnTo>
                  <a:pt x="3583" y="4448"/>
                </a:lnTo>
                <a:lnTo>
                  <a:pt x="3590" y="4442"/>
                </a:lnTo>
                <a:lnTo>
                  <a:pt x="3597" y="4435"/>
                </a:lnTo>
                <a:lnTo>
                  <a:pt x="3607" y="4431"/>
                </a:lnTo>
                <a:lnTo>
                  <a:pt x="3622" y="4423"/>
                </a:lnTo>
                <a:lnTo>
                  <a:pt x="3633" y="4419"/>
                </a:lnTo>
                <a:lnTo>
                  <a:pt x="3640" y="4424"/>
                </a:lnTo>
                <a:lnTo>
                  <a:pt x="3646" y="4421"/>
                </a:lnTo>
                <a:lnTo>
                  <a:pt x="3653" y="4416"/>
                </a:lnTo>
                <a:lnTo>
                  <a:pt x="3662" y="4413"/>
                </a:lnTo>
                <a:lnTo>
                  <a:pt x="3673" y="4412"/>
                </a:lnTo>
                <a:lnTo>
                  <a:pt x="3682" y="4406"/>
                </a:lnTo>
                <a:lnTo>
                  <a:pt x="3692" y="4398"/>
                </a:lnTo>
                <a:lnTo>
                  <a:pt x="3704" y="4397"/>
                </a:lnTo>
                <a:lnTo>
                  <a:pt x="3716" y="4392"/>
                </a:lnTo>
                <a:lnTo>
                  <a:pt x="3725" y="4386"/>
                </a:lnTo>
                <a:lnTo>
                  <a:pt x="3731" y="4380"/>
                </a:lnTo>
                <a:lnTo>
                  <a:pt x="3742" y="4380"/>
                </a:lnTo>
                <a:lnTo>
                  <a:pt x="3751" y="4380"/>
                </a:lnTo>
                <a:lnTo>
                  <a:pt x="3757" y="4379"/>
                </a:lnTo>
                <a:lnTo>
                  <a:pt x="3766" y="4374"/>
                </a:lnTo>
                <a:lnTo>
                  <a:pt x="3778" y="4367"/>
                </a:lnTo>
                <a:lnTo>
                  <a:pt x="3790" y="4358"/>
                </a:lnTo>
                <a:lnTo>
                  <a:pt x="3799" y="4356"/>
                </a:lnTo>
                <a:lnTo>
                  <a:pt x="3808" y="4346"/>
                </a:lnTo>
                <a:lnTo>
                  <a:pt x="3815" y="4334"/>
                </a:lnTo>
                <a:lnTo>
                  <a:pt x="3826" y="4325"/>
                </a:lnTo>
                <a:lnTo>
                  <a:pt x="3836" y="4319"/>
                </a:lnTo>
                <a:lnTo>
                  <a:pt x="3850" y="4316"/>
                </a:lnTo>
                <a:lnTo>
                  <a:pt x="3860" y="4317"/>
                </a:lnTo>
                <a:lnTo>
                  <a:pt x="3871" y="4316"/>
                </a:lnTo>
                <a:lnTo>
                  <a:pt x="3881" y="4313"/>
                </a:lnTo>
                <a:lnTo>
                  <a:pt x="3892" y="4311"/>
                </a:lnTo>
                <a:lnTo>
                  <a:pt x="3901" y="4310"/>
                </a:lnTo>
                <a:lnTo>
                  <a:pt x="3908" y="4310"/>
                </a:lnTo>
                <a:lnTo>
                  <a:pt x="3913" y="4301"/>
                </a:lnTo>
                <a:lnTo>
                  <a:pt x="3919" y="4293"/>
                </a:lnTo>
                <a:lnTo>
                  <a:pt x="3920" y="4281"/>
                </a:lnTo>
                <a:lnTo>
                  <a:pt x="3919" y="4274"/>
                </a:lnTo>
                <a:lnTo>
                  <a:pt x="3920" y="4266"/>
                </a:lnTo>
                <a:lnTo>
                  <a:pt x="3922" y="4257"/>
                </a:lnTo>
                <a:lnTo>
                  <a:pt x="3926" y="4253"/>
                </a:lnTo>
                <a:lnTo>
                  <a:pt x="3931" y="4250"/>
                </a:lnTo>
                <a:lnTo>
                  <a:pt x="3932" y="4242"/>
                </a:lnTo>
                <a:lnTo>
                  <a:pt x="3931" y="4235"/>
                </a:lnTo>
                <a:lnTo>
                  <a:pt x="3926" y="4232"/>
                </a:lnTo>
                <a:lnTo>
                  <a:pt x="3925" y="4226"/>
                </a:lnTo>
                <a:lnTo>
                  <a:pt x="3925" y="4217"/>
                </a:lnTo>
                <a:lnTo>
                  <a:pt x="3931" y="4211"/>
                </a:lnTo>
                <a:lnTo>
                  <a:pt x="3934" y="4205"/>
                </a:lnTo>
                <a:lnTo>
                  <a:pt x="3938" y="4200"/>
                </a:lnTo>
                <a:lnTo>
                  <a:pt x="3943" y="4194"/>
                </a:lnTo>
                <a:lnTo>
                  <a:pt x="3943" y="4188"/>
                </a:lnTo>
                <a:lnTo>
                  <a:pt x="3941" y="4181"/>
                </a:lnTo>
                <a:lnTo>
                  <a:pt x="3949" y="4173"/>
                </a:lnTo>
                <a:lnTo>
                  <a:pt x="3955" y="4170"/>
                </a:lnTo>
                <a:lnTo>
                  <a:pt x="3959" y="4163"/>
                </a:lnTo>
                <a:lnTo>
                  <a:pt x="3964" y="4155"/>
                </a:lnTo>
                <a:lnTo>
                  <a:pt x="3965" y="4148"/>
                </a:lnTo>
                <a:lnTo>
                  <a:pt x="3970" y="4140"/>
                </a:lnTo>
                <a:lnTo>
                  <a:pt x="3977" y="4137"/>
                </a:lnTo>
                <a:lnTo>
                  <a:pt x="3983" y="4133"/>
                </a:lnTo>
                <a:lnTo>
                  <a:pt x="3991" y="4133"/>
                </a:lnTo>
                <a:lnTo>
                  <a:pt x="3998" y="4128"/>
                </a:lnTo>
                <a:lnTo>
                  <a:pt x="4004" y="4128"/>
                </a:lnTo>
                <a:lnTo>
                  <a:pt x="4007" y="4122"/>
                </a:lnTo>
                <a:lnTo>
                  <a:pt x="4016" y="4121"/>
                </a:lnTo>
                <a:lnTo>
                  <a:pt x="4022" y="4118"/>
                </a:lnTo>
                <a:lnTo>
                  <a:pt x="4025" y="4113"/>
                </a:lnTo>
                <a:lnTo>
                  <a:pt x="4027" y="4104"/>
                </a:lnTo>
                <a:lnTo>
                  <a:pt x="4024" y="4095"/>
                </a:lnTo>
                <a:lnTo>
                  <a:pt x="4022" y="4085"/>
                </a:lnTo>
                <a:lnTo>
                  <a:pt x="4021" y="4077"/>
                </a:lnTo>
                <a:lnTo>
                  <a:pt x="4025" y="4071"/>
                </a:lnTo>
                <a:lnTo>
                  <a:pt x="4031" y="4065"/>
                </a:lnTo>
                <a:lnTo>
                  <a:pt x="4036" y="4055"/>
                </a:lnTo>
                <a:lnTo>
                  <a:pt x="4046" y="4052"/>
                </a:lnTo>
                <a:lnTo>
                  <a:pt x="4063" y="4052"/>
                </a:lnTo>
                <a:lnTo>
                  <a:pt x="4079" y="4058"/>
                </a:lnTo>
                <a:lnTo>
                  <a:pt x="4079" y="4050"/>
                </a:lnTo>
                <a:lnTo>
                  <a:pt x="4076" y="4046"/>
                </a:lnTo>
                <a:lnTo>
                  <a:pt x="4072" y="4040"/>
                </a:lnTo>
                <a:lnTo>
                  <a:pt x="4055" y="4038"/>
                </a:lnTo>
                <a:lnTo>
                  <a:pt x="4046" y="4032"/>
                </a:lnTo>
                <a:lnTo>
                  <a:pt x="4030" y="4022"/>
                </a:lnTo>
                <a:lnTo>
                  <a:pt x="4021" y="4010"/>
                </a:lnTo>
                <a:lnTo>
                  <a:pt x="4013" y="4001"/>
                </a:lnTo>
                <a:lnTo>
                  <a:pt x="3999" y="3991"/>
                </a:lnTo>
                <a:lnTo>
                  <a:pt x="3994" y="3980"/>
                </a:lnTo>
                <a:lnTo>
                  <a:pt x="3986" y="3976"/>
                </a:lnTo>
                <a:lnTo>
                  <a:pt x="3978" y="3975"/>
                </a:lnTo>
                <a:lnTo>
                  <a:pt x="3968" y="3972"/>
                </a:lnTo>
                <a:lnTo>
                  <a:pt x="3976" y="3969"/>
                </a:lnTo>
                <a:lnTo>
                  <a:pt x="3971" y="3963"/>
                </a:lnTo>
                <a:lnTo>
                  <a:pt x="3971" y="3953"/>
                </a:lnTo>
                <a:lnTo>
                  <a:pt x="3971" y="3936"/>
                </a:lnTo>
                <a:lnTo>
                  <a:pt x="3982" y="3930"/>
                </a:lnTo>
                <a:lnTo>
                  <a:pt x="4000" y="3933"/>
                </a:lnTo>
                <a:lnTo>
                  <a:pt x="4006" y="3938"/>
                </a:lnTo>
                <a:lnTo>
                  <a:pt x="4006" y="3947"/>
                </a:lnTo>
                <a:lnTo>
                  <a:pt x="4007" y="3953"/>
                </a:lnTo>
                <a:lnTo>
                  <a:pt x="4015" y="3954"/>
                </a:lnTo>
                <a:lnTo>
                  <a:pt x="4022" y="3960"/>
                </a:lnTo>
                <a:lnTo>
                  <a:pt x="4037" y="3953"/>
                </a:lnTo>
                <a:lnTo>
                  <a:pt x="4039" y="3959"/>
                </a:lnTo>
                <a:lnTo>
                  <a:pt x="4039" y="3966"/>
                </a:lnTo>
                <a:lnTo>
                  <a:pt x="4039" y="3975"/>
                </a:lnTo>
                <a:lnTo>
                  <a:pt x="4040" y="3984"/>
                </a:lnTo>
                <a:lnTo>
                  <a:pt x="4049" y="3987"/>
                </a:lnTo>
                <a:lnTo>
                  <a:pt x="4060" y="3986"/>
                </a:lnTo>
                <a:lnTo>
                  <a:pt x="4070" y="3984"/>
                </a:lnTo>
                <a:lnTo>
                  <a:pt x="4078" y="3981"/>
                </a:lnTo>
                <a:lnTo>
                  <a:pt x="4082" y="3975"/>
                </a:lnTo>
                <a:lnTo>
                  <a:pt x="4085" y="3968"/>
                </a:lnTo>
                <a:lnTo>
                  <a:pt x="4093" y="3966"/>
                </a:lnTo>
                <a:lnTo>
                  <a:pt x="4099" y="3960"/>
                </a:lnTo>
                <a:lnTo>
                  <a:pt x="4103" y="3947"/>
                </a:lnTo>
                <a:lnTo>
                  <a:pt x="4111" y="3939"/>
                </a:lnTo>
                <a:lnTo>
                  <a:pt x="4114" y="3932"/>
                </a:lnTo>
                <a:lnTo>
                  <a:pt x="4121" y="3926"/>
                </a:lnTo>
                <a:lnTo>
                  <a:pt x="4127" y="3917"/>
                </a:lnTo>
                <a:lnTo>
                  <a:pt x="4127" y="3912"/>
                </a:lnTo>
                <a:lnTo>
                  <a:pt x="4124" y="3905"/>
                </a:lnTo>
                <a:lnTo>
                  <a:pt x="4126" y="3897"/>
                </a:lnTo>
                <a:lnTo>
                  <a:pt x="4129" y="3891"/>
                </a:lnTo>
                <a:lnTo>
                  <a:pt x="4132" y="3884"/>
                </a:lnTo>
                <a:lnTo>
                  <a:pt x="4127" y="3876"/>
                </a:lnTo>
                <a:lnTo>
                  <a:pt x="4126" y="3867"/>
                </a:lnTo>
                <a:lnTo>
                  <a:pt x="4124" y="3857"/>
                </a:lnTo>
                <a:lnTo>
                  <a:pt x="4124" y="3842"/>
                </a:lnTo>
                <a:lnTo>
                  <a:pt x="4126" y="3828"/>
                </a:lnTo>
                <a:lnTo>
                  <a:pt x="4127" y="3809"/>
                </a:lnTo>
                <a:lnTo>
                  <a:pt x="4130" y="3797"/>
                </a:lnTo>
                <a:lnTo>
                  <a:pt x="4136" y="3779"/>
                </a:lnTo>
                <a:lnTo>
                  <a:pt x="4145" y="3774"/>
                </a:lnTo>
                <a:lnTo>
                  <a:pt x="4154" y="3761"/>
                </a:lnTo>
                <a:lnTo>
                  <a:pt x="4139" y="3759"/>
                </a:lnTo>
                <a:lnTo>
                  <a:pt x="4133" y="3753"/>
                </a:lnTo>
                <a:lnTo>
                  <a:pt x="4123" y="3753"/>
                </a:lnTo>
                <a:lnTo>
                  <a:pt x="4118" y="3746"/>
                </a:lnTo>
                <a:lnTo>
                  <a:pt x="4109" y="3741"/>
                </a:lnTo>
                <a:lnTo>
                  <a:pt x="4098" y="3741"/>
                </a:lnTo>
                <a:lnTo>
                  <a:pt x="4086" y="3738"/>
                </a:lnTo>
                <a:lnTo>
                  <a:pt x="4077" y="3737"/>
                </a:lnTo>
                <a:lnTo>
                  <a:pt x="4087" y="3731"/>
                </a:lnTo>
                <a:lnTo>
                  <a:pt x="4097" y="3726"/>
                </a:lnTo>
                <a:lnTo>
                  <a:pt x="4106" y="3732"/>
                </a:lnTo>
                <a:lnTo>
                  <a:pt x="4117" y="3731"/>
                </a:lnTo>
                <a:lnTo>
                  <a:pt x="4126" y="3729"/>
                </a:lnTo>
                <a:lnTo>
                  <a:pt x="4133" y="3728"/>
                </a:lnTo>
                <a:lnTo>
                  <a:pt x="4145" y="3731"/>
                </a:lnTo>
                <a:lnTo>
                  <a:pt x="4151" y="3728"/>
                </a:lnTo>
                <a:lnTo>
                  <a:pt x="4151" y="3720"/>
                </a:lnTo>
                <a:lnTo>
                  <a:pt x="4159" y="3714"/>
                </a:lnTo>
                <a:lnTo>
                  <a:pt x="4169" y="3716"/>
                </a:lnTo>
                <a:lnTo>
                  <a:pt x="4178" y="3720"/>
                </a:lnTo>
                <a:lnTo>
                  <a:pt x="4184" y="3726"/>
                </a:lnTo>
                <a:lnTo>
                  <a:pt x="4186" y="3738"/>
                </a:lnTo>
                <a:lnTo>
                  <a:pt x="4189" y="3750"/>
                </a:lnTo>
                <a:lnTo>
                  <a:pt x="4190" y="3759"/>
                </a:lnTo>
                <a:lnTo>
                  <a:pt x="4204" y="3756"/>
                </a:lnTo>
                <a:lnTo>
                  <a:pt x="4211" y="3752"/>
                </a:lnTo>
                <a:lnTo>
                  <a:pt x="4216" y="3744"/>
                </a:lnTo>
                <a:lnTo>
                  <a:pt x="4217" y="3737"/>
                </a:lnTo>
                <a:lnTo>
                  <a:pt x="4217" y="3726"/>
                </a:lnTo>
                <a:lnTo>
                  <a:pt x="4216" y="3713"/>
                </a:lnTo>
                <a:lnTo>
                  <a:pt x="4216" y="3702"/>
                </a:lnTo>
                <a:lnTo>
                  <a:pt x="4217" y="3693"/>
                </a:lnTo>
                <a:lnTo>
                  <a:pt x="4217" y="3683"/>
                </a:lnTo>
                <a:lnTo>
                  <a:pt x="4220" y="3671"/>
                </a:lnTo>
                <a:lnTo>
                  <a:pt x="4223" y="3660"/>
                </a:lnTo>
                <a:lnTo>
                  <a:pt x="4226" y="3647"/>
                </a:lnTo>
                <a:lnTo>
                  <a:pt x="4229" y="3635"/>
                </a:lnTo>
                <a:lnTo>
                  <a:pt x="4232" y="3623"/>
                </a:lnTo>
                <a:lnTo>
                  <a:pt x="4234" y="3611"/>
                </a:lnTo>
                <a:lnTo>
                  <a:pt x="4237" y="3600"/>
                </a:lnTo>
                <a:lnTo>
                  <a:pt x="4235" y="3582"/>
                </a:lnTo>
                <a:lnTo>
                  <a:pt x="4240" y="3563"/>
                </a:lnTo>
                <a:lnTo>
                  <a:pt x="4243" y="3552"/>
                </a:lnTo>
                <a:lnTo>
                  <a:pt x="4244" y="3539"/>
                </a:lnTo>
                <a:lnTo>
                  <a:pt x="4240" y="3531"/>
                </a:lnTo>
                <a:lnTo>
                  <a:pt x="4232" y="3530"/>
                </a:lnTo>
                <a:lnTo>
                  <a:pt x="4226" y="3531"/>
                </a:lnTo>
                <a:lnTo>
                  <a:pt x="4220" y="3531"/>
                </a:lnTo>
                <a:lnTo>
                  <a:pt x="4213" y="3530"/>
                </a:lnTo>
                <a:lnTo>
                  <a:pt x="4205" y="3527"/>
                </a:lnTo>
                <a:lnTo>
                  <a:pt x="4202" y="3518"/>
                </a:lnTo>
                <a:lnTo>
                  <a:pt x="4202" y="3512"/>
                </a:lnTo>
                <a:lnTo>
                  <a:pt x="4201" y="3506"/>
                </a:lnTo>
                <a:lnTo>
                  <a:pt x="4192" y="3501"/>
                </a:lnTo>
                <a:lnTo>
                  <a:pt x="4183" y="3507"/>
                </a:lnTo>
                <a:lnTo>
                  <a:pt x="4172" y="3510"/>
                </a:lnTo>
                <a:lnTo>
                  <a:pt x="4162" y="3510"/>
                </a:lnTo>
                <a:lnTo>
                  <a:pt x="4145" y="3513"/>
                </a:lnTo>
                <a:lnTo>
                  <a:pt x="4133" y="3509"/>
                </a:lnTo>
                <a:lnTo>
                  <a:pt x="4124" y="3506"/>
                </a:lnTo>
                <a:lnTo>
                  <a:pt x="4117" y="3510"/>
                </a:lnTo>
                <a:lnTo>
                  <a:pt x="4112" y="3501"/>
                </a:lnTo>
                <a:lnTo>
                  <a:pt x="4118" y="3497"/>
                </a:lnTo>
                <a:lnTo>
                  <a:pt x="4129" y="3488"/>
                </a:lnTo>
                <a:lnTo>
                  <a:pt x="4136" y="3485"/>
                </a:lnTo>
                <a:lnTo>
                  <a:pt x="4147" y="3483"/>
                </a:lnTo>
                <a:lnTo>
                  <a:pt x="4159" y="3479"/>
                </a:lnTo>
                <a:lnTo>
                  <a:pt x="4168" y="3474"/>
                </a:lnTo>
                <a:lnTo>
                  <a:pt x="4169" y="3467"/>
                </a:lnTo>
                <a:lnTo>
                  <a:pt x="4169" y="3452"/>
                </a:lnTo>
                <a:lnTo>
                  <a:pt x="4169" y="3439"/>
                </a:lnTo>
                <a:lnTo>
                  <a:pt x="4166" y="3431"/>
                </a:lnTo>
                <a:lnTo>
                  <a:pt x="4166" y="3422"/>
                </a:lnTo>
                <a:lnTo>
                  <a:pt x="4172" y="3408"/>
                </a:lnTo>
                <a:lnTo>
                  <a:pt x="4171" y="3398"/>
                </a:lnTo>
                <a:lnTo>
                  <a:pt x="4168" y="3390"/>
                </a:lnTo>
                <a:lnTo>
                  <a:pt x="4162" y="3381"/>
                </a:lnTo>
                <a:lnTo>
                  <a:pt x="4159" y="3375"/>
                </a:lnTo>
                <a:lnTo>
                  <a:pt x="4153" y="3375"/>
                </a:lnTo>
                <a:lnTo>
                  <a:pt x="4148" y="3372"/>
                </a:lnTo>
                <a:lnTo>
                  <a:pt x="4150" y="3362"/>
                </a:lnTo>
                <a:lnTo>
                  <a:pt x="4155" y="3359"/>
                </a:lnTo>
                <a:lnTo>
                  <a:pt x="4162" y="3356"/>
                </a:lnTo>
                <a:lnTo>
                  <a:pt x="4166" y="3351"/>
                </a:lnTo>
                <a:lnTo>
                  <a:pt x="4169" y="3342"/>
                </a:lnTo>
                <a:lnTo>
                  <a:pt x="4169" y="3332"/>
                </a:lnTo>
                <a:lnTo>
                  <a:pt x="4166" y="3323"/>
                </a:lnTo>
                <a:lnTo>
                  <a:pt x="4160" y="3321"/>
                </a:lnTo>
                <a:lnTo>
                  <a:pt x="4150" y="3321"/>
                </a:lnTo>
                <a:lnTo>
                  <a:pt x="4141" y="3320"/>
                </a:lnTo>
                <a:lnTo>
                  <a:pt x="4135" y="3321"/>
                </a:lnTo>
                <a:lnTo>
                  <a:pt x="4123" y="3318"/>
                </a:lnTo>
                <a:lnTo>
                  <a:pt x="4115" y="3323"/>
                </a:lnTo>
                <a:lnTo>
                  <a:pt x="4106" y="3324"/>
                </a:lnTo>
                <a:lnTo>
                  <a:pt x="4096" y="3327"/>
                </a:lnTo>
                <a:lnTo>
                  <a:pt x="4087" y="3333"/>
                </a:lnTo>
                <a:lnTo>
                  <a:pt x="4076" y="3338"/>
                </a:lnTo>
                <a:lnTo>
                  <a:pt x="4070" y="3341"/>
                </a:lnTo>
                <a:lnTo>
                  <a:pt x="4060" y="3341"/>
                </a:lnTo>
                <a:lnTo>
                  <a:pt x="4051" y="3335"/>
                </a:lnTo>
                <a:lnTo>
                  <a:pt x="4043" y="3332"/>
                </a:lnTo>
                <a:lnTo>
                  <a:pt x="4036" y="3330"/>
                </a:lnTo>
                <a:lnTo>
                  <a:pt x="4042" y="3324"/>
                </a:lnTo>
                <a:lnTo>
                  <a:pt x="4051" y="3326"/>
                </a:lnTo>
                <a:lnTo>
                  <a:pt x="4058" y="3324"/>
                </a:lnTo>
                <a:lnTo>
                  <a:pt x="4066" y="3318"/>
                </a:lnTo>
                <a:lnTo>
                  <a:pt x="4072" y="3314"/>
                </a:lnTo>
                <a:lnTo>
                  <a:pt x="4073" y="3308"/>
                </a:lnTo>
                <a:lnTo>
                  <a:pt x="4078" y="3302"/>
                </a:lnTo>
                <a:lnTo>
                  <a:pt x="4085" y="3302"/>
                </a:lnTo>
                <a:lnTo>
                  <a:pt x="4088" y="3296"/>
                </a:lnTo>
                <a:lnTo>
                  <a:pt x="4090" y="3288"/>
                </a:lnTo>
                <a:lnTo>
                  <a:pt x="4100" y="3282"/>
                </a:lnTo>
                <a:lnTo>
                  <a:pt x="4109" y="3285"/>
                </a:lnTo>
                <a:lnTo>
                  <a:pt x="4121" y="3282"/>
                </a:lnTo>
                <a:lnTo>
                  <a:pt x="4131" y="3275"/>
                </a:lnTo>
                <a:lnTo>
                  <a:pt x="4143" y="3271"/>
                </a:lnTo>
                <a:lnTo>
                  <a:pt x="4152" y="3263"/>
                </a:lnTo>
                <a:lnTo>
                  <a:pt x="4162" y="3260"/>
                </a:lnTo>
                <a:lnTo>
                  <a:pt x="4172" y="3254"/>
                </a:lnTo>
                <a:lnTo>
                  <a:pt x="4188" y="3253"/>
                </a:lnTo>
                <a:lnTo>
                  <a:pt x="4201" y="3247"/>
                </a:lnTo>
                <a:lnTo>
                  <a:pt x="4213" y="3244"/>
                </a:lnTo>
                <a:lnTo>
                  <a:pt x="4220" y="3235"/>
                </a:lnTo>
                <a:lnTo>
                  <a:pt x="4223" y="3222"/>
                </a:lnTo>
                <a:lnTo>
                  <a:pt x="4220" y="3203"/>
                </a:lnTo>
                <a:lnTo>
                  <a:pt x="4217" y="3190"/>
                </a:lnTo>
                <a:lnTo>
                  <a:pt x="4207" y="3183"/>
                </a:lnTo>
                <a:lnTo>
                  <a:pt x="4204" y="3175"/>
                </a:lnTo>
                <a:lnTo>
                  <a:pt x="4203" y="3168"/>
                </a:lnTo>
                <a:lnTo>
                  <a:pt x="4210" y="3159"/>
                </a:lnTo>
                <a:lnTo>
                  <a:pt x="4222" y="3153"/>
                </a:lnTo>
                <a:lnTo>
                  <a:pt x="4229" y="3149"/>
                </a:lnTo>
                <a:lnTo>
                  <a:pt x="4238" y="3141"/>
                </a:lnTo>
                <a:lnTo>
                  <a:pt x="4249" y="3137"/>
                </a:lnTo>
                <a:lnTo>
                  <a:pt x="4256" y="3134"/>
                </a:lnTo>
                <a:lnTo>
                  <a:pt x="4267" y="3132"/>
                </a:lnTo>
                <a:lnTo>
                  <a:pt x="4276" y="3129"/>
                </a:lnTo>
                <a:lnTo>
                  <a:pt x="4286" y="3125"/>
                </a:lnTo>
                <a:lnTo>
                  <a:pt x="4294" y="3123"/>
                </a:lnTo>
                <a:lnTo>
                  <a:pt x="4303" y="3119"/>
                </a:lnTo>
                <a:lnTo>
                  <a:pt x="4313" y="3117"/>
                </a:lnTo>
                <a:lnTo>
                  <a:pt x="4321" y="3116"/>
                </a:lnTo>
                <a:lnTo>
                  <a:pt x="4328" y="3108"/>
                </a:lnTo>
                <a:lnTo>
                  <a:pt x="4334" y="3098"/>
                </a:lnTo>
                <a:lnTo>
                  <a:pt x="4331" y="3087"/>
                </a:lnTo>
                <a:lnTo>
                  <a:pt x="4333" y="3077"/>
                </a:lnTo>
                <a:lnTo>
                  <a:pt x="4328" y="3071"/>
                </a:lnTo>
                <a:lnTo>
                  <a:pt x="4333" y="3062"/>
                </a:lnTo>
                <a:lnTo>
                  <a:pt x="4336" y="3051"/>
                </a:lnTo>
                <a:lnTo>
                  <a:pt x="4336" y="3044"/>
                </a:lnTo>
                <a:lnTo>
                  <a:pt x="4331" y="3036"/>
                </a:lnTo>
                <a:lnTo>
                  <a:pt x="4331" y="3027"/>
                </a:lnTo>
                <a:lnTo>
                  <a:pt x="4331" y="3015"/>
                </a:lnTo>
                <a:lnTo>
                  <a:pt x="4325" y="3005"/>
                </a:lnTo>
                <a:lnTo>
                  <a:pt x="4325" y="2996"/>
                </a:lnTo>
                <a:lnTo>
                  <a:pt x="4328" y="2991"/>
                </a:lnTo>
                <a:lnTo>
                  <a:pt x="4337" y="2990"/>
                </a:lnTo>
                <a:lnTo>
                  <a:pt x="4340" y="3000"/>
                </a:lnTo>
                <a:lnTo>
                  <a:pt x="4346" y="3009"/>
                </a:lnTo>
                <a:lnTo>
                  <a:pt x="4345" y="3017"/>
                </a:lnTo>
                <a:lnTo>
                  <a:pt x="4343" y="3026"/>
                </a:lnTo>
                <a:lnTo>
                  <a:pt x="4348" y="3032"/>
                </a:lnTo>
                <a:lnTo>
                  <a:pt x="4355" y="3030"/>
                </a:lnTo>
                <a:lnTo>
                  <a:pt x="4360" y="3033"/>
                </a:lnTo>
                <a:lnTo>
                  <a:pt x="4358" y="3041"/>
                </a:lnTo>
                <a:lnTo>
                  <a:pt x="4360" y="3050"/>
                </a:lnTo>
                <a:lnTo>
                  <a:pt x="4360" y="3057"/>
                </a:lnTo>
                <a:lnTo>
                  <a:pt x="4358" y="3066"/>
                </a:lnTo>
                <a:lnTo>
                  <a:pt x="4370" y="3063"/>
                </a:lnTo>
                <a:lnTo>
                  <a:pt x="4379" y="3059"/>
                </a:lnTo>
                <a:lnTo>
                  <a:pt x="4393" y="3062"/>
                </a:lnTo>
                <a:lnTo>
                  <a:pt x="4406" y="3060"/>
                </a:lnTo>
                <a:lnTo>
                  <a:pt x="4417" y="3054"/>
                </a:lnTo>
                <a:lnTo>
                  <a:pt x="4427" y="3045"/>
                </a:lnTo>
                <a:lnTo>
                  <a:pt x="4438" y="3042"/>
                </a:lnTo>
                <a:lnTo>
                  <a:pt x="4448" y="3035"/>
                </a:lnTo>
                <a:lnTo>
                  <a:pt x="4462" y="3024"/>
                </a:lnTo>
                <a:lnTo>
                  <a:pt x="4472" y="3008"/>
                </a:lnTo>
                <a:lnTo>
                  <a:pt x="4477" y="2997"/>
                </a:lnTo>
                <a:lnTo>
                  <a:pt x="4480" y="2987"/>
                </a:lnTo>
                <a:lnTo>
                  <a:pt x="4487" y="2979"/>
                </a:lnTo>
                <a:lnTo>
                  <a:pt x="4493" y="2975"/>
                </a:lnTo>
                <a:lnTo>
                  <a:pt x="4498" y="2967"/>
                </a:lnTo>
                <a:lnTo>
                  <a:pt x="4504" y="2964"/>
                </a:lnTo>
                <a:lnTo>
                  <a:pt x="4510" y="2958"/>
                </a:lnTo>
                <a:lnTo>
                  <a:pt x="4513" y="2951"/>
                </a:lnTo>
                <a:lnTo>
                  <a:pt x="4517" y="2942"/>
                </a:lnTo>
                <a:lnTo>
                  <a:pt x="4526" y="2938"/>
                </a:lnTo>
                <a:lnTo>
                  <a:pt x="4532" y="2932"/>
                </a:lnTo>
                <a:lnTo>
                  <a:pt x="4539" y="2923"/>
                </a:lnTo>
                <a:lnTo>
                  <a:pt x="4546" y="2913"/>
                </a:lnTo>
                <a:lnTo>
                  <a:pt x="4549" y="2904"/>
                </a:lnTo>
                <a:lnTo>
                  <a:pt x="4554" y="2892"/>
                </a:lnTo>
                <a:lnTo>
                  <a:pt x="4561" y="2883"/>
                </a:lnTo>
                <a:lnTo>
                  <a:pt x="4574" y="2877"/>
                </a:lnTo>
                <a:lnTo>
                  <a:pt x="4580" y="2866"/>
                </a:lnTo>
                <a:lnTo>
                  <a:pt x="4584" y="2854"/>
                </a:lnTo>
                <a:lnTo>
                  <a:pt x="4584" y="2842"/>
                </a:lnTo>
                <a:lnTo>
                  <a:pt x="4583" y="2832"/>
                </a:lnTo>
                <a:lnTo>
                  <a:pt x="4581" y="2814"/>
                </a:lnTo>
                <a:lnTo>
                  <a:pt x="4581" y="2806"/>
                </a:lnTo>
                <a:lnTo>
                  <a:pt x="4583" y="2797"/>
                </a:lnTo>
                <a:lnTo>
                  <a:pt x="4590" y="2789"/>
                </a:lnTo>
                <a:lnTo>
                  <a:pt x="4593" y="2778"/>
                </a:lnTo>
                <a:lnTo>
                  <a:pt x="4602" y="2773"/>
                </a:lnTo>
                <a:lnTo>
                  <a:pt x="4613" y="2772"/>
                </a:lnTo>
                <a:lnTo>
                  <a:pt x="4622" y="2767"/>
                </a:lnTo>
                <a:lnTo>
                  <a:pt x="4628" y="2757"/>
                </a:lnTo>
                <a:lnTo>
                  <a:pt x="4634" y="2748"/>
                </a:lnTo>
                <a:lnTo>
                  <a:pt x="4638" y="2735"/>
                </a:lnTo>
                <a:lnTo>
                  <a:pt x="4641" y="2725"/>
                </a:lnTo>
                <a:lnTo>
                  <a:pt x="4638" y="2713"/>
                </a:lnTo>
                <a:lnTo>
                  <a:pt x="4634" y="2704"/>
                </a:lnTo>
                <a:lnTo>
                  <a:pt x="4637" y="2693"/>
                </a:lnTo>
                <a:lnTo>
                  <a:pt x="4642" y="2688"/>
                </a:lnTo>
                <a:lnTo>
                  <a:pt x="4647" y="2682"/>
                </a:lnTo>
                <a:lnTo>
                  <a:pt x="4648" y="2671"/>
                </a:lnTo>
                <a:lnTo>
                  <a:pt x="4657" y="2668"/>
                </a:lnTo>
                <a:lnTo>
                  <a:pt x="4663" y="2668"/>
                </a:lnTo>
                <a:lnTo>
                  <a:pt x="4667" y="2659"/>
                </a:lnTo>
                <a:lnTo>
                  <a:pt x="4674" y="2653"/>
                </a:lnTo>
                <a:lnTo>
                  <a:pt x="4682" y="2647"/>
                </a:lnTo>
                <a:lnTo>
                  <a:pt x="4692" y="2643"/>
                </a:lnTo>
                <a:lnTo>
                  <a:pt x="4698" y="2634"/>
                </a:lnTo>
                <a:lnTo>
                  <a:pt x="4698" y="2619"/>
                </a:lnTo>
                <a:lnTo>
                  <a:pt x="4698" y="2606"/>
                </a:lnTo>
                <a:lnTo>
                  <a:pt x="4698" y="2594"/>
                </a:lnTo>
                <a:lnTo>
                  <a:pt x="4702" y="2584"/>
                </a:lnTo>
                <a:lnTo>
                  <a:pt x="4711" y="2577"/>
                </a:lnTo>
                <a:lnTo>
                  <a:pt x="4703" y="2570"/>
                </a:lnTo>
                <a:lnTo>
                  <a:pt x="4700" y="2561"/>
                </a:lnTo>
                <a:lnTo>
                  <a:pt x="4696" y="2555"/>
                </a:lnTo>
                <a:lnTo>
                  <a:pt x="4691" y="2547"/>
                </a:lnTo>
                <a:lnTo>
                  <a:pt x="4685" y="2540"/>
                </a:lnTo>
                <a:lnTo>
                  <a:pt x="4685" y="2534"/>
                </a:lnTo>
                <a:lnTo>
                  <a:pt x="4684" y="2528"/>
                </a:lnTo>
                <a:lnTo>
                  <a:pt x="4684" y="2520"/>
                </a:lnTo>
                <a:lnTo>
                  <a:pt x="4691" y="2513"/>
                </a:lnTo>
                <a:lnTo>
                  <a:pt x="4700" y="2511"/>
                </a:lnTo>
                <a:lnTo>
                  <a:pt x="4701" y="2495"/>
                </a:lnTo>
                <a:lnTo>
                  <a:pt x="4705" y="2486"/>
                </a:lnTo>
                <a:lnTo>
                  <a:pt x="4708" y="2477"/>
                </a:lnTo>
                <a:lnTo>
                  <a:pt x="4711" y="2472"/>
                </a:lnTo>
                <a:lnTo>
                  <a:pt x="4712" y="2463"/>
                </a:lnTo>
                <a:lnTo>
                  <a:pt x="4714" y="2456"/>
                </a:lnTo>
                <a:lnTo>
                  <a:pt x="4714" y="2450"/>
                </a:lnTo>
                <a:lnTo>
                  <a:pt x="4717" y="2436"/>
                </a:lnTo>
                <a:lnTo>
                  <a:pt x="4727" y="2432"/>
                </a:lnTo>
                <a:lnTo>
                  <a:pt x="4735" y="2424"/>
                </a:lnTo>
                <a:lnTo>
                  <a:pt x="4739" y="2417"/>
                </a:lnTo>
                <a:lnTo>
                  <a:pt x="4741" y="2411"/>
                </a:lnTo>
                <a:lnTo>
                  <a:pt x="4736" y="2405"/>
                </a:lnTo>
                <a:lnTo>
                  <a:pt x="4728" y="2399"/>
                </a:lnTo>
                <a:lnTo>
                  <a:pt x="4734" y="2392"/>
                </a:lnTo>
                <a:lnTo>
                  <a:pt x="4737" y="2383"/>
                </a:lnTo>
                <a:lnTo>
                  <a:pt x="4733" y="2382"/>
                </a:lnTo>
                <a:lnTo>
                  <a:pt x="4724" y="2385"/>
                </a:lnTo>
                <a:lnTo>
                  <a:pt x="4724" y="2378"/>
                </a:lnTo>
                <a:lnTo>
                  <a:pt x="4733" y="2375"/>
                </a:lnTo>
                <a:lnTo>
                  <a:pt x="4741" y="2369"/>
                </a:lnTo>
                <a:lnTo>
                  <a:pt x="4730" y="2367"/>
                </a:lnTo>
                <a:lnTo>
                  <a:pt x="4726" y="2361"/>
                </a:lnTo>
                <a:lnTo>
                  <a:pt x="4712" y="2372"/>
                </a:lnTo>
                <a:lnTo>
                  <a:pt x="4709" y="2366"/>
                </a:lnTo>
                <a:lnTo>
                  <a:pt x="4717" y="2354"/>
                </a:lnTo>
                <a:lnTo>
                  <a:pt x="4726" y="2345"/>
                </a:lnTo>
                <a:lnTo>
                  <a:pt x="4741" y="2342"/>
                </a:lnTo>
                <a:lnTo>
                  <a:pt x="4741" y="2333"/>
                </a:lnTo>
                <a:lnTo>
                  <a:pt x="4730" y="2321"/>
                </a:lnTo>
                <a:lnTo>
                  <a:pt x="4720" y="2315"/>
                </a:lnTo>
                <a:lnTo>
                  <a:pt x="4721" y="2306"/>
                </a:lnTo>
                <a:lnTo>
                  <a:pt x="4729" y="2301"/>
                </a:lnTo>
                <a:lnTo>
                  <a:pt x="4736" y="2295"/>
                </a:lnTo>
                <a:lnTo>
                  <a:pt x="4740" y="2286"/>
                </a:lnTo>
                <a:lnTo>
                  <a:pt x="4743" y="2275"/>
                </a:lnTo>
                <a:lnTo>
                  <a:pt x="4744" y="2261"/>
                </a:lnTo>
                <a:lnTo>
                  <a:pt x="4742" y="2250"/>
                </a:lnTo>
                <a:lnTo>
                  <a:pt x="4739" y="2240"/>
                </a:lnTo>
                <a:lnTo>
                  <a:pt x="4744" y="2231"/>
                </a:lnTo>
                <a:lnTo>
                  <a:pt x="4756" y="2232"/>
                </a:lnTo>
                <a:lnTo>
                  <a:pt x="4757" y="2222"/>
                </a:lnTo>
                <a:lnTo>
                  <a:pt x="4757" y="2212"/>
                </a:lnTo>
                <a:lnTo>
                  <a:pt x="4757" y="2205"/>
                </a:lnTo>
                <a:lnTo>
                  <a:pt x="4762" y="2199"/>
                </a:lnTo>
                <a:lnTo>
                  <a:pt x="4760" y="2180"/>
                </a:lnTo>
                <a:lnTo>
                  <a:pt x="4763" y="2183"/>
                </a:lnTo>
                <a:lnTo>
                  <a:pt x="4769" y="2190"/>
                </a:lnTo>
                <a:lnTo>
                  <a:pt x="4775" y="2189"/>
                </a:lnTo>
                <a:lnTo>
                  <a:pt x="4781" y="2183"/>
                </a:lnTo>
                <a:lnTo>
                  <a:pt x="4786" y="2178"/>
                </a:lnTo>
                <a:lnTo>
                  <a:pt x="4787" y="2172"/>
                </a:lnTo>
                <a:lnTo>
                  <a:pt x="4783" y="2159"/>
                </a:lnTo>
                <a:lnTo>
                  <a:pt x="4780" y="2148"/>
                </a:lnTo>
                <a:lnTo>
                  <a:pt x="4784" y="2147"/>
                </a:lnTo>
                <a:lnTo>
                  <a:pt x="4790" y="2142"/>
                </a:lnTo>
                <a:lnTo>
                  <a:pt x="4798" y="2136"/>
                </a:lnTo>
                <a:lnTo>
                  <a:pt x="4801" y="2127"/>
                </a:lnTo>
                <a:lnTo>
                  <a:pt x="4805" y="2118"/>
                </a:lnTo>
                <a:lnTo>
                  <a:pt x="4810" y="2109"/>
                </a:lnTo>
                <a:lnTo>
                  <a:pt x="4814" y="2096"/>
                </a:lnTo>
                <a:lnTo>
                  <a:pt x="4817" y="2081"/>
                </a:lnTo>
                <a:lnTo>
                  <a:pt x="4829" y="2075"/>
                </a:lnTo>
                <a:lnTo>
                  <a:pt x="4840" y="2073"/>
                </a:lnTo>
                <a:lnTo>
                  <a:pt x="4844" y="2064"/>
                </a:lnTo>
                <a:lnTo>
                  <a:pt x="4841" y="2057"/>
                </a:lnTo>
                <a:lnTo>
                  <a:pt x="4841" y="2049"/>
                </a:lnTo>
                <a:lnTo>
                  <a:pt x="4841" y="2040"/>
                </a:lnTo>
                <a:lnTo>
                  <a:pt x="4843" y="2031"/>
                </a:lnTo>
                <a:lnTo>
                  <a:pt x="4847" y="2030"/>
                </a:lnTo>
                <a:lnTo>
                  <a:pt x="4852" y="2018"/>
                </a:lnTo>
                <a:lnTo>
                  <a:pt x="4858" y="2015"/>
                </a:lnTo>
                <a:lnTo>
                  <a:pt x="4862" y="2006"/>
                </a:lnTo>
                <a:lnTo>
                  <a:pt x="4868" y="1998"/>
                </a:lnTo>
                <a:lnTo>
                  <a:pt x="4876" y="1997"/>
                </a:lnTo>
                <a:lnTo>
                  <a:pt x="4883" y="1992"/>
                </a:lnTo>
                <a:lnTo>
                  <a:pt x="4891" y="1986"/>
                </a:lnTo>
                <a:lnTo>
                  <a:pt x="4897" y="1980"/>
                </a:lnTo>
                <a:lnTo>
                  <a:pt x="4903" y="1977"/>
                </a:lnTo>
                <a:lnTo>
                  <a:pt x="4912" y="1973"/>
                </a:lnTo>
                <a:lnTo>
                  <a:pt x="4919" y="1974"/>
                </a:lnTo>
                <a:lnTo>
                  <a:pt x="4930" y="1976"/>
                </a:lnTo>
                <a:lnTo>
                  <a:pt x="4930" y="1968"/>
                </a:lnTo>
                <a:lnTo>
                  <a:pt x="4931" y="1962"/>
                </a:lnTo>
                <a:lnTo>
                  <a:pt x="4937" y="1962"/>
                </a:lnTo>
                <a:lnTo>
                  <a:pt x="4940" y="1962"/>
                </a:lnTo>
                <a:lnTo>
                  <a:pt x="4946" y="1959"/>
                </a:lnTo>
                <a:lnTo>
                  <a:pt x="4955" y="1959"/>
                </a:lnTo>
                <a:lnTo>
                  <a:pt x="4955" y="1970"/>
                </a:lnTo>
                <a:lnTo>
                  <a:pt x="4955" y="1979"/>
                </a:lnTo>
                <a:lnTo>
                  <a:pt x="4961" y="1979"/>
                </a:lnTo>
                <a:lnTo>
                  <a:pt x="4969" y="1980"/>
                </a:lnTo>
                <a:lnTo>
                  <a:pt x="4975" y="1985"/>
                </a:lnTo>
                <a:lnTo>
                  <a:pt x="4978" y="1995"/>
                </a:lnTo>
                <a:lnTo>
                  <a:pt x="4984" y="1997"/>
                </a:lnTo>
                <a:lnTo>
                  <a:pt x="4990" y="1995"/>
                </a:lnTo>
                <a:lnTo>
                  <a:pt x="4997" y="1991"/>
                </a:lnTo>
                <a:lnTo>
                  <a:pt x="5006" y="1992"/>
                </a:lnTo>
                <a:lnTo>
                  <a:pt x="5012" y="1989"/>
                </a:lnTo>
                <a:lnTo>
                  <a:pt x="5015" y="1980"/>
                </a:lnTo>
                <a:lnTo>
                  <a:pt x="5011" y="1974"/>
                </a:lnTo>
                <a:lnTo>
                  <a:pt x="5014" y="1967"/>
                </a:lnTo>
                <a:lnTo>
                  <a:pt x="5008" y="1952"/>
                </a:lnTo>
                <a:lnTo>
                  <a:pt x="5003" y="1938"/>
                </a:lnTo>
                <a:lnTo>
                  <a:pt x="4996" y="1928"/>
                </a:lnTo>
                <a:lnTo>
                  <a:pt x="4988" y="1922"/>
                </a:lnTo>
                <a:lnTo>
                  <a:pt x="4985" y="1916"/>
                </a:lnTo>
                <a:lnTo>
                  <a:pt x="4975" y="1910"/>
                </a:lnTo>
                <a:lnTo>
                  <a:pt x="4970" y="1904"/>
                </a:lnTo>
                <a:lnTo>
                  <a:pt x="4969" y="1896"/>
                </a:lnTo>
                <a:lnTo>
                  <a:pt x="4972" y="1887"/>
                </a:lnTo>
                <a:lnTo>
                  <a:pt x="4967" y="1878"/>
                </a:lnTo>
                <a:lnTo>
                  <a:pt x="4963" y="1872"/>
                </a:lnTo>
                <a:lnTo>
                  <a:pt x="4961" y="1865"/>
                </a:lnTo>
                <a:lnTo>
                  <a:pt x="4954" y="1859"/>
                </a:lnTo>
                <a:lnTo>
                  <a:pt x="4943" y="1853"/>
                </a:lnTo>
                <a:lnTo>
                  <a:pt x="4943" y="1845"/>
                </a:lnTo>
                <a:lnTo>
                  <a:pt x="4946" y="1839"/>
                </a:lnTo>
                <a:lnTo>
                  <a:pt x="4937" y="1833"/>
                </a:lnTo>
                <a:lnTo>
                  <a:pt x="4931" y="1826"/>
                </a:lnTo>
                <a:lnTo>
                  <a:pt x="4931" y="1820"/>
                </a:lnTo>
                <a:lnTo>
                  <a:pt x="4933" y="1817"/>
                </a:lnTo>
                <a:lnTo>
                  <a:pt x="4942" y="1820"/>
                </a:lnTo>
                <a:lnTo>
                  <a:pt x="4949" y="1823"/>
                </a:lnTo>
                <a:lnTo>
                  <a:pt x="4954" y="1829"/>
                </a:lnTo>
                <a:lnTo>
                  <a:pt x="4957" y="1838"/>
                </a:lnTo>
                <a:lnTo>
                  <a:pt x="4966" y="1842"/>
                </a:lnTo>
                <a:lnTo>
                  <a:pt x="4975" y="1844"/>
                </a:lnTo>
                <a:lnTo>
                  <a:pt x="4981" y="1851"/>
                </a:lnTo>
                <a:lnTo>
                  <a:pt x="4981" y="1860"/>
                </a:lnTo>
                <a:lnTo>
                  <a:pt x="4985" y="1868"/>
                </a:lnTo>
                <a:lnTo>
                  <a:pt x="4984" y="1875"/>
                </a:lnTo>
                <a:lnTo>
                  <a:pt x="4984" y="1883"/>
                </a:lnTo>
                <a:lnTo>
                  <a:pt x="4990" y="1887"/>
                </a:lnTo>
                <a:lnTo>
                  <a:pt x="4990" y="1896"/>
                </a:lnTo>
                <a:lnTo>
                  <a:pt x="4994" y="1901"/>
                </a:lnTo>
                <a:lnTo>
                  <a:pt x="4997" y="1905"/>
                </a:lnTo>
                <a:lnTo>
                  <a:pt x="5006" y="1905"/>
                </a:lnTo>
                <a:lnTo>
                  <a:pt x="5014" y="1905"/>
                </a:lnTo>
                <a:lnTo>
                  <a:pt x="5020" y="1907"/>
                </a:lnTo>
                <a:lnTo>
                  <a:pt x="5024" y="1908"/>
                </a:lnTo>
                <a:lnTo>
                  <a:pt x="5027" y="1914"/>
                </a:lnTo>
                <a:lnTo>
                  <a:pt x="5024" y="1922"/>
                </a:lnTo>
                <a:lnTo>
                  <a:pt x="5029" y="1928"/>
                </a:lnTo>
                <a:lnTo>
                  <a:pt x="5033" y="1932"/>
                </a:lnTo>
                <a:lnTo>
                  <a:pt x="5047" y="1935"/>
                </a:lnTo>
                <a:lnTo>
                  <a:pt x="5062" y="1937"/>
                </a:lnTo>
                <a:lnTo>
                  <a:pt x="5077" y="1938"/>
                </a:lnTo>
                <a:lnTo>
                  <a:pt x="5090" y="1943"/>
                </a:lnTo>
                <a:lnTo>
                  <a:pt x="5102" y="1946"/>
                </a:lnTo>
                <a:lnTo>
                  <a:pt x="5117" y="1950"/>
                </a:lnTo>
                <a:lnTo>
                  <a:pt x="5129" y="1952"/>
                </a:lnTo>
                <a:lnTo>
                  <a:pt x="5146" y="1950"/>
                </a:lnTo>
                <a:lnTo>
                  <a:pt x="5159" y="1953"/>
                </a:lnTo>
                <a:lnTo>
                  <a:pt x="5168" y="1961"/>
                </a:lnTo>
                <a:lnTo>
                  <a:pt x="5180" y="1955"/>
                </a:lnTo>
                <a:lnTo>
                  <a:pt x="5186" y="1961"/>
                </a:lnTo>
                <a:lnTo>
                  <a:pt x="5185" y="1970"/>
                </a:lnTo>
                <a:lnTo>
                  <a:pt x="5185" y="1976"/>
                </a:lnTo>
                <a:lnTo>
                  <a:pt x="5191" y="1979"/>
                </a:lnTo>
                <a:lnTo>
                  <a:pt x="5198" y="1977"/>
                </a:lnTo>
                <a:lnTo>
                  <a:pt x="5207" y="1979"/>
                </a:lnTo>
                <a:lnTo>
                  <a:pt x="5213" y="1976"/>
                </a:lnTo>
                <a:lnTo>
                  <a:pt x="5219" y="1973"/>
                </a:lnTo>
                <a:lnTo>
                  <a:pt x="5225" y="1973"/>
                </a:lnTo>
                <a:lnTo>
                  <a:pt x="5225" y="1965"/>
                </a:lnTo>
                <a:lnTo>
                  <a:pt x="5227" y="1959"/>
                </a:lnTo>
                <a:lnTo>
                  <a:pt x="5234" y="1962"/>
                </a:lnTo>
                <a:lnTo>
                  <a:pt x="5237" y="1959"/>
                </a:lnTo>
                <a:lnTo>
                  <a:pt x="5245" y="1962"/>
                </a:lnTo>
                <a:lnTo>
                  <a:pt x="5255" y="1964"/>
                </a:lnTo>
                <a:lnTo>
                  <a:pt x="5269" y="1967"/>
                </a:lnTo>
                <a:lnTo>
                  <a:pt x="5276" y="1971"/>
                </a:lnTo>
                <a:lnTo>
                  <a:pt x="5282" y="1971"/>
                </a:lnTo>
                <a:lnTo>
                  <a:pt x="5290" y="1976"/>
                </a:lnTo>
                <a:lnTo>
                  <a:pt x="5297" y="1976"/>
                </a:lnTo>
                <a:lnTo>
                  <a:pt x="5303" y="1973"/>
                </a:lnTo>
                <a:lnTo>
                  <a:pt x="5311" y="1974"/>
                </a:lnTo>
                <a:lnTo>
                  <a:pt x="5317" y="1979"/>
                </a:lnTo>
                <a:lnTo>
                  <a:pt x="5324" y="1973"/>
                </a:lnTo>
                <a:lnTo>
                  <a:pt x="5326" y="1962"/>
                </a:lnTo>
                <a:lnTo>
                  <a:pt x="5332" y="1959"/>
                </a:lnTo>
                <a:lnTo>
                  <a:pt x="5338" y="1958"/>
                </a:lnTo>
                <a:lnTo>
                  <a:pt x="5345" y="1959"/>
                </a:lnTo>
                <a:lnTo>
                  <a:pt x="5354" y="1956"/>
                </a:lnTo>
                <a:lnTo>
                  <a:pt x="5362" y="1952"/>
                </a:lnTo>
                <a:lnTo>
                  <a:pt x="5369" y="1955"/>
                </a:lnTo>
                <a:lnTo>
                  <a:pt x="5377" y="1962"/>
                </a:lnTo>
                <a:lnTo>
                  <a:pt x="5378" y="1974"/>
                </a:lnTo>
                <a:lnTo>
                  <a:pt x="5389" y="1971"/>
                </a:lnTo>
                <a:lnTo>
                  <a:pt x="5399" y="1971"/>
                </a:lnTo>
                <a:lnTo>
                  <a:pt x="5405" y="1976"/>
                </a:lnTo>
                <a:lnTo>
                  <a:pt x="5411" y="1980"/>
                </a:lnTo>
                <a:lnTo>
                  <a:pt x="5413" y="1977"/>
                </a:lnTo>
                <a:lnTo>
                  <a:pt x="5423" y="1980"/>
                </a:lnTo>
                <a:lnTo>
                  <a:pt x="5434" y="1976"/>
                </a:lnTo>
                <a:lnTo>
                  <a:pt x="5446" y="1968"/>
                </a:lnTo>
                <a:lnTo>
                  <a:pt x="5461" y="1964"/>
                </a:lnTo>
                <a:lnTo>
                  <a:pt x="5465" y="1953"/>
                </a:lnTo>
                <a:lnTo>
                  <a:pt x="5468" y="1944"/>
                </a:lnTo>
                <a:lnTo>
                  <a:pt x="5471" y="1941"/>
                </a:lnTo>
                <a:lnTo>
                  <a:pt x="5480" y="1941"/>
                </a:lnTo>
                <a:lnTo>
                  <a:pt x="5485" y="1935"/>
                </a:lnTo>
                <a:lnTo>
                  <a:pt x="5492" y="1931"/>
                </a:lnTo>
                <a:lnTo>
                  <a:pt x="5500" y="1919"/>
                </a:lnTo>
                <a:lnTo>
                  <a:pt x="5498" y="1913"/>
                </a:lnTo>
                <a:lnTo>
                  <a:pt x="5495" y="1904"/>
                </a:lnTo>
                <a:lnTo>
                  <a:pt x="5485" y="1896"/>
                </a:lnTo>
                <a:lnTo>
                  <a:pt x="5474" y="1893"/>
                </a:lnTo>
                <a:lnTo>
                  <a:pt x="5462" y="1890"/>
                </a:lnTo>
                <a:lnTo>
                  <a:pt x="5455" y="1880"/>
                </a:lnTo>
                <a:lnTo>
                  <a:pt x="5444" y="1869"/>
                </a:lnTo>
                <a:lnTo>
                  <a:pt x="5438" y="1860"/>
                </a:lnTo>
                <a:lnTo>
                  <a:pt x="5435" y="1850"/>
                </a:lnTo>
                <a:lnTo>
                  <a:pt x="5435" y="1836"/>
                </a:lnTo>
                <a:lnTo>
                  <a:pt x="5434" y="1827"/>
                </a:lnTo>
                <a:lnTo>
                  <a:pt x="5425" y="1821"/>
                </a:lnTo>
                <a:lnTo>
                  <a:pt x="5413" y="1818"/>
                </a:lnTo>
                <a:lnTo>
                  <a:pt x="5408" y="1814"/>
                </a:lnTo>
                <a:lnTo>
                  <a:pt x="5401" y="1805"/>
                </a:lnTo>
                <a:lnTo>
                  <a:pt x="5399" y="1793"/>
                </a:lnTo>
                <a:lnTo>
                  <a:pt x="5398" y="1785"/>
                </a:lnTo>
                <a:lnTo>
                  <a:pt x="5398" y="1776"/>
                </a:lnTo>
                <a:lnTo>
                  <a:pt x="5395" y="1769"/>
                </a:lnTo>
                <a:lnTo>
                  <a:pt x="5389" y="1761"/>
                </a:lnTo>
                <a:lnTo>
                  <a:pt x="5380" y="1757"/>
                </a:lnTo>
                <a:lnTo>
                  <a:pt x="5372" y="1749"/>
                </a:lnTo>
                <a:lnTo>
                  <a:pt x="5363" y="1743"/>
                </a:lnTo>
                <a:lnTo>
                  <a:pt x="5356" y="1737"/>
                </a:lnTo>
                <a:lnTo>
                  <a:pt x="5347" y="1733"/>
                </a:lnTo>
                <a:lnTo>
                  <a:pt x="5335" y="1728"/>
                </a:lnTo>
                <a:lnTo>
                  <a:pt x="5333" y="1721"/>
                </a:lnTo>
                <a:lnTo>
                  <a:pt x="5326" y="1716"/>
                </a:lnTo>
                <a:lnTo>
                  <a:pt x="5321" y="1713"/>
                </a:lnTo>
                <a:lnTo>
                  <a:pt x="5312" y="1707"/>
                </a:lnTo>
                <a:lnTo>
                  <a:pt x="5308" y="1700"/>
                </a:lnTo>
                <a:lnTo>
                  <a:pt x="5297" y="1695"/>
                </a:lnTo>
                <a:lnTo>
                  <a:pt x="5288" y="1689"/>
                </a:lnTo>
                <a:lnTo>
                  <a:pt x="5275" y="1691"/>
                </a:lnTo>
                <a:lnTo>
                  <a:pt x="5267" y="1686"/>
                </a:lnTo>
                <a:lnTo>
                  <a:pt x="5264" y="1683"/>
                </a:lnTo>
                <a:lnTo>
                  <a:pt x="5257" y="1682"/>
                </a:lnTo>
                <a:lnTo>
                  <a:pt x="5251" y="1685"/>
                </a:lnTo>
                <a:lnTo>
                  <a:pt x="5245" y="1680"/>
                </a:lnTo>
                <a:lnTo>
                  <a:pt x="5239" y="1680"/>
                </a:lnTo>
                <a:lnTo>
                  <a:pt x="5239" y="1673"/>
                </a:lnTo>
                <a:lnTo>
                  <a:pt x="5230" y="1674"/>
                </a:lnTo>
                <a:lnTo>
                  <a:pt x="5228" y="1683"/>
                </a:lnTo>
                <a:lnTo>
                  <a:pt x="5222" y="1679"/>
                </a:lnTo>
                <a:lnTo>
                  <a:pt x="5222" y="1674"/>
                </a:lnTo>
                <a:lnTo>
                  <a:pt x="5218" y="1668"/>
                </a:lnTo>
                <a:lnTo>
                  <a:pt x="5218" y="1661"/>
                </a:lnTo>
                <a:lnTo>
                  <a:pt x="5216" y="1659"/>
                </a:lnTo>
                <a:lnTo>
                  <a:pt x="5210" y="1656"/>
                </a:lnTo>
                <a:lnTo>
                  <a:pt x="5206" y="1661"/>
                </a:lnTo>
                <a:lnTo>
                  <a:pt x="5195" y="1661"/>
                </a:lnTo>
                <a:lnTo>
                  <a:pt x="5191" y="1655"/>
                </a:lnTo>
                <a:lnTo>
                  <a:pt x="5201" y="1653"/>
                </a:lnTo>
                <a:lnTo>
                  <a:pt x="5209" y="1650"/>
                </a:lnTo>
                <a:lnTo>
                  <a:pt x="5213" y="1646"/>
                </a:lnTo>
                <a:lnTo>
                  <a:pt x="5212" y="1640"/>
                </a:lnTo>
                <a:lnTo>
                  <a:pt x="5209" y="1638"/>
                </a:lnTo>
                <a:lnTo>
                  <a:pt x="5209" y="1632"/>
                </a:lnTo>
                <a:lnTo>
                  <a:pt x="5210" y="1628"/>
                </a:lnTo>
                <a:lnTo>
                  <a:pt x="5204" y="1626"/>
                </a:lnTo>
                <a:lnTo>
                  <a:pt x="5197" y="1628"/>
                </a:lnTo>
                <a:lnTo>
                  <a:pt x="5188" y="1629"/>
                </a:lnTo>
                <a:lnTo>
                  <a:pt x="5188" y="1623"/>
                </a:lnTo>
                <a:lnTo>
                  <a:pt x="5189" y="1620"/>
                </a:lnTo>
                <a:lnTo>
                  <a:pt x="5186" y="1616"/>
                </a:lnTo>
                <a:lnTo>
                  <a:pt x="5179" y="1614"/>
                </a:lnTo>
                <a:lnTo>
                  <a:pt x="5170" y="1611"/>
                </a:lnTo>
                <a:lnTo>
                  <a:pt x="5161" y="1608"/>
                </a:lnTo>
                <a:lnTo>
                  <a:pt x="5150" y="1602"/>
                </a:lnTo>
                <a:lnTo>
                  <a:pt x="5144" y="1599"/>
                </a:lnTo>
                <a:lnTo>
                  <a:pt x="5135" y="1595"/>
                </a:lnTo>
                <a:lnTo>
                  <a:pt x="5125" y="1590"/>
                </a:lnTo>
                <a:lnTo>
                  <a:pt x="5113" y="1584"/>
                </a:lnTo>
                <a:lnTo>
                  <a:pt x="5107" y="1578"/>
                </a:lnTo>
                <a:lnTo>
                  <a:pt x="5099" y="1572"/>
                </a:lnTo>
                <a:lnTo>
                  <a:pt x="5090" y="1569"/>
                </a:lnTo>
                <a:lnTo>
                  <a:pt x="5084" y="1566"/>
                </a:lnTo>
                <a:lnTo>
                  <a:pt x="5081" y="1560"/>
                </a:lnTo>
                <a:lnTo>
                  <a:pt x="5080" y="1559"/>
                </a:lnTo>
                <a:lnTo>
                  <a:pt x="5074" y="1554"/>
                </a:lnTo>
                <a:lnTo>
                  <a:pt x="5068" y="1553"/>
                </a:lnTo>
                <a:lnTo>
                  <a:pt x="5060" y="1550"/>
                </a:lnTo>
                <a:lnTo>
                  <a:pt x="5050" y="1547"/>
                </a:lnTo>
                <a:lnTo>
                  <a:pt x="5047" y="1539"/>
                </a:lnTo>
                <a:lnTo>
                  <a:pt x="5041" y="1533"/>
                </a:lnTo>
                <a:lnTo>
                  <a:pt x="5033" y="1527"/>
                </a:lnTo>
                <a:lnTo>
                  <a:pt x="5030" y="1521"/>
                </a:lnTo>
                <a:lnTo>
                  <a:pt x="5027" y="1517"/>
                </a:lnTo>
                <a:lnTo>
                  <a:pt x="5023" y="1512"/>
                </a:lnTo>
                <a:lnTo>
                  <a:pt x="5017" y="1508"/>
                </a:lnTo>
                <a:lnTo>
                  <a:pt x="5012" y="1502"/>
                </a:lnTo>
                <a:lnTo>
                  <a:pt x="5009" y="1496"/>
                </a:lnTo>
                <a:lnTo>
                  <a:pt x="5014" y="1493"/>
                </a:lnTo>
                <a:lnTo>
                  <a:pt x="5018" y="1488"/>
                </a:lnTo>
                <a:lnTo>
                  <a:pt x="5018" y="1484"/>
                </a:lnTo>
                <a:lnTo>
                  <a:pt x="5017" y="1476"/>
                </a:lnTo>
                <a:lnTo>
                  <a:pt x="5014" y="1470"/>
                </a:lnTo>
                <a:lnTo>
                  <a:pt x="5005" y="1470"/>
                </a:lnTo>
                <a:lnTo>
                  <a:pt x="4997" y="1475"/>
                </a:lnTo>
                <a:lnTo>
                  <a:pt x="4988" y="1473"/>
                </a:lnTo>
                <a:lnTo>
                  <a:pt x="4984" y="1472"/>
                </a:lnTo>
                <a:lnTo>
                  <a:pt x="4976" y="1467"/>
                </a:lnTo>
                <a:lnTo>
                  <a:pt x="4966" y="1466"/>
                </a:lnTo>
                <a:lnTo>
                  <a:pt x="4957" y="1467"/>
                </a:lnTo>
                <a:lnTo>
                  <a:pt x="4949" y="1464"/>
                </a:lnTo>
                <a:lnTo>
                  <a:pt x="4943" y="1458"/>
                </a:lnTo>
                <a:lnTo>
                  <a:pt x="4936" y="1451"/>
                </a:lnTo>
                <a:lnTo>
                  <a:pt x="4933" y="1443"/>
                </a:lnTo>
                <a:lnTo>
                  <a:pt x="4927" y="1439"/>
                </a:lnTo>
                <a:lnTo>
                  <a:pt x="4927" y="1433"/>
                </a:lnTo>
                <a:lnTo>
                  <a:pt x="4930" y="1427"/>
                </a:lnTo>
                <a:lnTo>
                  <a:pt x="4921" y="1424"/>
                </a:lnTo>
                <a:lnTo>
                  <a:pt x="4913" y="1422"/>
                </a:lnTo>
                <a:lnTo>
                  <a:pt x="4910" y="1415"/>
                </a:lnTo>
                <a:lnTo>
                  <a:pt x="4913" y="1415"/>
                </a:lnTo>
                <a:lnTo>
                  <a:pt x="4918" y="1412"/>
                </a:lnTo>
                <a:lnTo>
                  <a:pt x="4918" y="1409"/>
                </a:lnTo>
                <a:lnTo>
                  <a:pt x="4918" y="1404"/>
                </a:lnTo>
                <a:lnTo>
                  <a:pt x="4918" y="1400"/>
                </a:lnTo>
                <a:lnTo>
                  <a:pt x="4919" y="1394"/>
                </a:lnTo>
                <a:lnTo>
                  <a:pt x="4919" y="1391"/>
                </a:lnTo>
                <a:lnTo>
                  <a:pt x="4922" y="1386"/>
                </a:lnTo>
                <a:lnTo>
                  <a:pt x="4925" y="1383"/>
                </a:lnTo>
                <a:lnTo>
                  <a:pt x="4925" y="1374"/>
                </a:lnTo>
                <a:lnTo>
                  <a:pt x="4919" y="1377"/>
                </a:lnTo>
                <a:lnTo>
                  <a:pt x="4910" y="1376"/>
                </a:lnTo>
                <a:lnTo>
                  <a:pt x="4906" y="1371"/>
                </a:lnTo>
                <a:lnTo>
                  <a:pt x="4903" y="1368"/>
                </a:lnTo>
                <a:lnTo>
                  <a:pt x="4904" y="1364"/>
                </a:lnTo>
                <a:lnTo>
                  <a:pt x="4903" y="1361"/>
                </a:lnTo>
                <a:lnTo>
                  <a:pt x="4895" y="1358"/>
                </a:lnTo>
                <a:lnTo>
                  <a:pt x="4886" y="1356"/>
                </a:lnTo>
                <a:lnTo>
                  <a:pt x="4880" y="1358"/>
                </a:lnTo>
                <a:lnTo>
                  <a:pt x="4876" y="1355"/>
                </a:lnTo>
                <a:lnTo>
                  <a:pt x="4868" y="1355"/>
                </a:lnTo>
                <a:lnTo>
                  <a:pt x="4864" y="1353"/>
                </a:lnTo>
                <a:lnTo>
                  <a:pt x="4856" y="1353"/>
                </a:lnTo>
                <a:lnTo>
                  <a:pt x="4853" y="1347"/>
                </a:lnTo>
                <a:lnTo>
                  <a:pt x="4852" y="1341"/>
                </a:lnTo>
                <a:lnTo>
                  <a:pt x="4846" y="1341"/>
                </a:lnTo>
                <a:lnTo>
                  <a:pt x="4838" y="1340"/>
                </a:lnTo>
                <a:lnTo>
                  <a:pt x="4832" y="1344"/>
                </a:lnTo>
                <a:lnTo>
                  <a:pt x="4828" y="1340"/>
                </a:lnTo>
                <a:lnTo>
                  <a:pt x="4826" y="1332"/>
                </a:lnTo>
                <a:lnTo>
                  <a:pt x="4832" y="1331"/>
                </a:lnTo>
                <a:lnTo>
                  <a:pt x="4838" y="1328"/>
                </a:lnTo>
                <a:lnTo>
                  <a:pt x="4834" y="1323"/>
                </a:lnTo>
                <a:lnTo>
                  <a:pt x="4838" y="1319"/>
                </a:lnTo>
                <a:lnTo>
                  <a:pt x="4838" y="1313"/>
                </a:lnTo>
                <a:lnTo>
                  <a:pt x="4838" y="1305"/>
                </a:lnTo>
                <a:lnTo>
                  <a:pt x="4840" y="1298"/>
                </a:lnTo>
                <a:lnTo>
                  <a:pt x="4840" y="1290"/>
                </a:lnTo>
                <a:lnTo>
                  <a:pt x="4837" y="1283"/>
                </a:lnTo>
                <a:lnTo>
                  <a:pt x="4829" y="1278"/>
                </a:lnTo>
                <a:lnTo>
                  <a:pt x="4825" y="1272"/>
                </a:lnTo>
                <a:lnTo>
                  <a:pt x="4826" y="1266"/>
                </a:lnTo>
                <a:lnTo>
                  <a:pt x="4832" y="1265"/>
                </a:lnTo>
                <a:lnTo>
                  <a:pt x="4838" y="1263"/>
                </a:lnTo>
                <a:lnTo>
                  <a:pt x="4846" y="1260"/>
                </a:lnTo>
                <a:lnTo>
                  <a:pt x="4850" y="1263"/>
                </a:lnTo>
                <a:lnTo>
                  <a:pt x="4858" y="1262"/>
                </a:lnTo>
                <a:lnTo>
                  <a:pt x="4867" y="1262"/>
                </a:lnTo>
                <a:lnTo>
                  <a:pt x="4876" y="1262"/>
                </a:lnTo>
                <a:lnTo>
                  <a:pt x="4883" y="1259"/>
                </a:lnTo>
                <a:lnTo>
                  <a:pt x="4892" y="1256"/>
                </a:lnTo>
                <a:lnTo>
                  <a:pt x="4900" y="1254"/>
                </a:lnTo>
                <a:lnTo>
                  <a:pt x="4907" y="1254"/>
                </a:lnTo>
                <a:lnTo>
                  <a:pt x="4915" y="1256"/>
                </a:lnTo>
                <a:lnTo>
                  <a:pt x="4925" y="1259"/>
                </a:lnTo>
                <a:lnTo>
                  <a:pt x="4933" y="1259"/>
                </a:lnTo>
                <a:lnTo>
                  <a:pt x="4936" y="1251"/>
                </a:lnTo>
                <a:lnTo>
                  <a:pt x="4943" y="1257"/>
                </a:lnTo>
                <a:lnTo>
                  <a:pt x="4945" y="1263"/>
                </a:lnTo>
                <a:lnTo>
                  <a:pt x="4949" y="1269"/>
                </a:lnTo>
                <a:lnTo>
                  <a:pt x="4958" y="1269"/>
                </a:lnTo>
                <a:lnTo>
                  <a:pt x="4964" y="1265"/>
                </a:lnTo>
                <a:lnTo>
                  <a:pt x="4969" y="1260"/>
                </a:lnTo>
                <a:lnTo>
                  <a:pt x="4975" y="1259"/>
                </a:lnTo>
                <a:lnTo>
                  <a:pt x="4982" y="1262"/>
                </a:lnTo>
                <a:lnTo>
                  <a:pt x="4990" y="1263"/>
                </a:lnTo>
                <a:lnTo>
                  <a:pt x="4996" y="1265"/>
                </a:lnTo>
                <a:lnTo>
                  <a:pt x="5000" y="1259"/>
                </a:lnTo>
                <a:lnTo>
                  <a:pt x="5005" y="1251"/>
                </a:lnTo>
                <a:lnTo>
                  <a:pt x="5009" y="1247"/>
                </a:lnTo>
                <a:lnTo>
                  <a:pt x="5012" y="1241"/>
                </a:lnTo>
                <a:lnTo>
                  <a:pt x="5018" y="1239"/>
                </a:lnTo>
                <a:lnTo>
                  <a:pt x="5024" y="1236"/>
                </a:lnTo>
                <a:lnTo>
                  <a:pt x="5024" y="1230"/>
                </a:lnTo>
                <a:lnTo>
                  <a:pt x="5030" y="1227"/>
                </a:lnTo>
                <a:lnTo>
                  <a:pt x="5035" y="1223"/>
                </a:lnTo>
                <a:lnTo>
                  <a:pt x="5039" y="1215"/>
                </a:lnTo>
                <a:lnTo>
                  <a:pt x="5039" y="1205"/>
                </a:lnTo>
                <a:lnTo>
                  <a:pt x="5033" y="1200"/>
                </a:lnTo>
                <a:lnTo>
                  <a:pt x="5024" y="1200"/>
                </a:lnTo>
                <a:lnTo>
                  <a:pt x="5026" y="1191"/>
                </a:lnTo>
                <a:lnTo>
                  <a:pt x="5023" y="1184"/>
                </a:lnTo>
                <a:lnTo>
                  <a:pt x="5021" y="1173"/>
                </a:lnTo>
                <a:lnTo>
                  <a:pt x="5015" y="1170"/>
                </a:lnTo>
                <a:lnTo>
                  <a:pt x="5009" y="1166"/>
                </a:lnTo>
                <a:lnTo>
                  <a:pt x="5009" y="1173"/>
                </a:lnTo>
                <a:lnTo>
                  <a:pt x="5002" y="1176"/>
                </a:lnTo>
                <a:lnTo>
                  <a:pt x="4994" y="1173"/>
                </a:lnTo>
                <a:lnTo>
                  <a:pt x="4996" y="1166"/>
                </a:lnTo>
                <a:lnTo>
                  <a:pt x="4999" y="1161"/>
                </a:lnTo>
                <a:lnTo>
                  <a:pt x="4999" y="1155"/>
                </a:lnTo>
                <a:lnTo>
                  <a:pt x="4994" y="1151"/>
                </a:lnTo>
                <a:lnTo>
                  <a:pt x="4987" y="1146"/>
                </a:lnTo>
                <a:lnTo>
                  <a:pt x="4979" y="1143"/>
                </a:lnTo>
                <a:lnTo>
                  <a:pt x="4975" y="1137"/>
                </a:lnTo>
                <a:lnTo>
                  <a:pt x="4969" y="1128"/>
                </a:lnTo>
                <a:lnTo>
                  <a:pt x="4960" y="1122"/>
                </a:lnTo>
                <a:lnTo>
                  <a:pt x="4954" y="1112"/>
                </a:lnTo>
                <a:lnTo>
                  <a:pt x="4942" y="1103"/>
                </a:lnTo>
                <a:lnTo>
                  <a:pt x="4936" y="1092"/>
                </a:lnTo>
                <a:lnTo>
                  <a:pt x="4928" y="1086"/>
                </a:lnTo>
                <a:lnTo>
                  <a:pt x="4924" y="1080"/>
                </a:lnTo>
                <a:lnTo>
                  <a:pt x="4918" y="1074"/>
                </a:lnTo>
                <a:lnTo>
                  <a:pt x="4912" y="1071"/>
                </a:lnTo>
                <a:lnTo>
                  <a:pt x="4907" y="1067"/>
                </a:lnTo>
                <a:lnTo>
                  <a:pt x="4900" y="1055"/>
                </a:lnTo>
                <a:lnTo>
                  <a:pt x="4889" y="1050"/>
                </a:lnTo>
                <a:lnTo>
                  <a:pt x="4883" y="1044"/>
                </a:lnTo>
                <a:lnTo>
                  <a:pt x="4877" y="1035"/>
                </a:lnTo>
                <a:lnTo>
                  <a:pt x="4876" y="1026"/>
                </a:lnTo>
                <a:lnTo>
                  <a:pt x="4871" y="1016"/>
                </a:lnTo>
                <a:lnTo>
                  <a:pt x="4877" y="1007"/>
                </a:lnTo>
                <a:lnTo>
                  <a:pt x="4877" y="992"/>
                </a:lnTo>
                <a:lnTo>
                  <a:pt x="4874" y="986"/>
                </a:lnTo>
                <a:lnTo>
                  <a:pt x="4870" y="980"/>
                </a:lnTo>
                <a:lnTo>
                  <a:pt x="4868" y="972"/>
                </a:lnTo>
                <a:lnTo>
                  <a:pt x="4862" y="972"/>
                </a:lnTo>
                <a:lnTo>
                  <a:pt x="4855" y="972"/>
                </a:lnTo>
                <a:lnTo>
                  <a:pt x="4850" y="966"/>
                </a:lnTo>
                <a:lnTo>
                  <a:pt x="4846" y="962"/>
                </a:lnTo>
                <a:lnTo>
                  <a:pt x="4837" y="959"/>
                </a:lnTo>
                <a:lnTo>
                  <a:pt x="4828" y="957"/>
                </a:lnTo>
                <a:lnTo>
                  <a:pt x="4820" y="956"/>
                </a:lnTo>
                <a:lnTo>
                  <a:pt x="4814" y="954"/>
                </a:lnTo>
                <a:lnTo>
                  <a:pt x="4808" y="953"/>
                </a:lnTo>
                <a:lnTo>
                  <a:pt x="4802" y="953"/>
                </a:lnTo>
                <a:lnTo>
                  <a:pt x="4793" y="951"/>
                </a:lnTo>
                <a:lnTo>
                  <a:pt x="4786" y="950"/>
                </a:lnTo>
                <a:lnTo>
                  <a:pt x="4780" y="947"/>
                </a:lnTo>
                <a:lnTo>
                  <a:pt x="4775" y="942"/>
                </a:lnTo>
                <a:lnTo>
                  <a:pt x="4774" y="939"/>
                </a:lnTo>
                <a:lnTo>
                  <a:pt x="4775" y="935"/>
                </a:lnTo>
                <a:lnTo>
                  <a:pt x="4781" y="933"/>
                </a:lnTo>
                <a:lnTo>
                  <a:pt x="4787" y="935"/>
                </a:lnTo>
                <a:lnTo>
                  <a:pt x="4793" y="935"/>
                </a:lnTo>
                <a:lnTo>
                  <a:pt x="4796" y="933"/>
                </a:lnTo>
                <a:lnTo>
                  <a:pt x="4799" y="926"/>
                </a:lnTo>
                <a:lnTo>
                  <a:pt x="4801" y="920"/>
                </a:lnTo>
                <a:lnTo>
                  <a:pt x="4808" y="917"/>
                </a:lnTo>
                <a:lnTo>
                  <a:pt x="4814" y="912"/>
                </a:lnTo>
                <a:lnTo>
                  <a:pt x="4820" y="912"/>
                </a:lnTo>
                <a:lnTo>
                  <a:pt x="4826" y="914"/>
                </a:lnTo>
                <a:lnTo>
                  <a:pt x="4832" y="914"/>
                </a:lnTo>
                <a:lnTo>
                  <a:pt x="4834" y="911"/>
                </a:lnTo>
                <a:lnTo>
                  <a:pt x="4834" y="905"/>
                </a:lnTo>
                <a:lnTo>
                  <a:pt x="4837" y="900"/>
                </a:lnTo>
                <a:lnTo>
                  <a:pt x="4831" y="897"/>
                </a:lnTo>
                <a:lnTo>
                  <a:pt x="4825" y="899"/>
                </a:lnTo>
                <a:lnTo>
                  <a:pt x="4817" y="897"/>
                </a:lnTo>
                <a:lnTo>
                  <a:pt x="4811" y="899"/>
                </a:lnTo>
                <a:lnTo>
                  <a:pt x="4801" y="896"/>
                </a:lnTo>
                <a:lnTo>
                  <a:pt x="4793" y="896"/>
                </a:lnTo>
                <a:lnTo>
                  <a:pt x="4786" y="896"/>
                </a:lnTo>
                <a:lnTo>
                  <a:pt x="4775" y="894"/>
                </a:lnTo>
                <a:lnTo>
                  <a:pt x="4769" y="893"/>
                </a:lnTo>
                <a:lnTo>
                  <a:pt x="4762" y="890"/>
                </a:lnTo>
                <a:lnTo>
                  <a:pt x="4754" y="890"/>
                </a:lnTo>
                <a:lnTo>
                  <a:pt x="4757" y="882"/>
                </a:lnTo>
                <a:lnTo>
                  <a:pt x="4768" y="882"/>
                </a:lnTo>
                <a:lnTo>
                  <a:pt x="4777" y="881"/>
                </a:lnTo>
                <a:lnTo>
                  <a:pt x="4786" y="879"/>
                </a:lnTo>
                <a:lnTo>
                  <a:pt x="4793" y="876"/>
                </a:lnTo>
                <a:lnTo>
                  <a:pt x="4804" y="876"/>
                </a:lnTo>
                <a:lnTo>
                  <a:pt x="4811" y="873"/>
                </a:lnTo>
                <a:lnTo>
                  <a:pt x="4817" y="872"/>
                </a:lnTo>
                <a:lnTo>
                  <a:pt x="4825" y="872"/>
                </a:lnTo>
                <a:lnTo>
                  <a:pt x="4825" y="867"/>
                </a:lnTo>
                <a:lnTo>
                  <a:pt x="4819" y="866"/>
                </a:lnTo>
                <a:lnTo>
                  <a:pt x="4810" y="866"/>
                </a:lnTo>
                <a:lnTo>
                  <a:pt x="4811" y="858"/>
                </a:lnTo>
                <a:lnTo>
                  <a:pt x="4816" y="854"/>
                </a:lnTo>
                <a:lnTo>
                  <a:pt x="4813" y="848"/>
                </a:lnTo>
                <a:lnTo>
                  <a:pt x="4805" y="846"/>
                </a:lnTo>
                <a:lnTo>
                  <a:pt x="4802" y="852"/>
                </a:lnTo>
                <a:lnTo>
                  <a:pt x="4796" y="852"/>
                </a:lnTo>
                <a:lnTo>
                  <a:pt x="4786" y="851"/>
                </a:lnTo>
                <a:lnTo>
                  <a:pt x="4775" y="855"/>
                </a:lnTo>
                <a:lnTo>
                  <a:pt x="4766" y="860"/>
                </a:lnTo>
                <a:lnTo>
                  <a:pt x="4759" y="866"/>
                </a:lnTo>
                <a:lnTo>
                  <a:pt x="4753" y="872"/>
                </a:lnTo>
                <a:lnTo>
                  <a:pt x="4747" y="872"/>
                </a:lnTo>
                <a:lnTo>
                  <a:pt x="4736" y="876"/>
                </a:lnTo>
                <a:lnTo>
                  <a:pt x="4724" y="875"/>
                </a:lnTo>
                <a:lnTo>
                  <a:pt x="4735" y="867"/>
                </a:lnTo>
                <a:lnTo>
                  <a:pt x="4748" y="861"/>
                </a:lnTo>
                <a:lnTo>
                  <a:pt x="4757" y="851"/>
                </a:lnTo>
                <a:lnTo>
                  <a:pt x="4768" y="846"/>
                </a:lnTo>
                <a:lnTo>
                  <a:pt x="4772" y="839"/>
                </a:lnTo>
                <a:lnTo>
                  <a:pt x="4775" y="834"/>
                </a:lnTo>
                <a:lnTo>
                  <a:pt x="4784" y="831"/>
                </a:lnTo>
                <a:lnTo>
                  <a:pt x="4783" y="825"/>
                </a:lnTo>
                <a:lnTo>
                  <a:pt x="4784" y="819"/>
                </a:lnTo>
                <a:lnTo>
                  <a:pt x="4790" y="816"/>
                </a:lnTo>
                <a:lnTo>
                  <a:pt x="4790" y="810"/>
                </a:lnTo>
                <a:lnTo>
                  <a:pt x="4780" y="812"/>
                </a:lnTo>
                <a:lnTo>
                  <a:pt x="4765" y="812"/>
                </a:lnTo>
                <a:lnTo>
                  <a:pt x="4757" y="818"/>
                </a:lnTo>
                <a:lnTo>
                  <a:pt x="4750" y="813"/>
                </a:lnTo>
                <a:lnTo>
                  <a:pt x="4744" y="807"/>
                </a:lnTo>
                <a:lnTo>
                  <a:pt x="4733" y="807"/>
                </a:lnTo>
                <a:lnTo>
                  <a:pt x="4717" y="804"/>
                </a:lnTo>
                <a:lnTo>
                  <a:pt x="4709" y="809"/>
                </a:lnTo>
                <a:lnTo>
                  <a:pt x="4711" y="803"/>
                </a:lnTo>
                <a:lnTo>
                  <a:pt x="4717" y="795"/>
                </a:lnTo>
                <a:lnTo>
                  <a:pt x="4703" y="789"/>
                </a:lnTo>
                <a:lnTo>
                  <a:pt x="4700" y="782"/>
                </a:lnTo>
                <a:lnTo>
                  <a:pt x="4700" y="773"/>
                </a:lnTo>
                <a:lnTo>
                  <a:pt x="4691" y="759"/>
                </a:lnTo>
                <a:lnTo>
                  <a:pt x="4682" y="755"/>
                </a:lnTo>
                <a:lnTo>
                  <a:pt x="4676" y="755"/>
                </a:lnTo>
                <a:lnTo>
                  <a:pt x="4672" y="758"/>
                </a:lnTo>
                <a:lnTo>
                  <a:pt x="4664" y="759"/>
                </a:lnTo>
                <a:lnTo>
                  <a:pt x="4661" y="755"/>
                </a:lnTo>
                <a:lnTo>
                  <a:pt x="4654" y="749"/>
                </a:lnTo>
                <a:lnTo>
                  <a:pt x="4646" y="749"/>
                </a:lnTo>
                <a:lnTo>
                  <a:pt x="4640" y="749"/>
                </a:lnTo>
                <a:lnTo>
                  <a:pt x="4633" y="752"/>
                </a:lnTo>
                <a:lnTo>
                  <a:pt x="4624" y="749"/>
                </a:lnTo>
                <a:lnTo>
                  <a:pt x="4619" y="741"/>
                </a:lnTo>
                <a:lnTo>
                  <a:pt x="4619" y="732"/>
                </a:lnTo>
                <a:lnTo>
                  <a:pt x="4628" y="732"/>
                </a:lnTo>
                <a:lnTo>
                  <a:pt x="4633" y="726"/>
                </a:lnTo>
                <a:lnTo>
                  <a:pt x="4639" y="723"/>
                </a:lnTo>
                <a:lnTo>
                  <a:pt x="4646" y="723"/>
                </a:lnTo>
                <a:lnTo>
                  <a:pt x="4654" y="722"/>
                </a:lnTo>
                <a:lnTo>
                  <a:pt x="4658" y="716"/>
                </a:lnTo>
                <a:lnTo>
                  <a:pt x="4663" y="710"/>
                </a:lnTo>
                <a:lnTo>
                  <a:pt x="4666" y="707"/>
                </a:lnTo>
                <a:lnTo>
                  <a:pt x="4670" y="713"/>
                </a:lnTo>
                <a:lnTo>
                  <a:pt x="4676" y="713"/>
                </a:lnTo>
                <a:lnTo>
                  <a:pt x="4684" y="710"/>
                </a:lnTo>
                <a:lnTo>
                  <a:pt x="4688" y="704"/>
                </a:lnTo>
                <a:lnTo>
                  <a:pt x="4694" y="699"/>
                </a:lnTo>
                <a:lnTo>
                  <a:pt x="4700" y="698"/>
                </a:lnTo>
                <a:lnTo>
                  <a:pt x="4708" y="699"/>
                </a:lnTo>
                <a:lnTo>
                  <a:pt x="4715" y="698"/>
                </a:lnTo>
                <a:lnTo>
                  <a:pt x="4724" y="698"/>
                </a:lnTo>
                <a:lnTo>
                  <a:pt x="4732" y="696"/>
                </a:lnTo>
                <a:lnTo>
                  <a:pt x="4735" y="689"/>
                </a:lnTo>
                <a:lnTo>
                  <a:pt x="4732" y="684"/>
                </a:lnTo>
                <a:lnTo>
                  <a:pt x="4727" y="680"/>
                </a:lnTo>
                <a:lnTo>
                  <a:pt x="4721" y="675"/>
                </a:lnTo>
                <a:lnTo>
                  <a:pt x="4712" y="669"/>
                </a:lnTo>
                <a:lnTo>
                  <a:pt x="4702" y="666"/>
                </a:lnTo>
                <a:lnTo>
                  <a:pt x="4694" y="665"/>
                </a:lnTo>
                <a:lnTo>
                  <a:pt x="4687" y="663"/>
                </a:lnTo>
                <a:lnTo>
                  <a:pt x="4688" y="660"/>
                </a:lnTo>
                <a:lnTo>
                  <a:pt x="4690" y="654"/>
                </a:lnTo>
                <a:lnTo>
                  <a:pt x="4688" y="650"/>
                </a:lnTo>
                <a:lnTo>
                  <a:pt x="4690" y="644"/>
                </a:lnTo>
                <a:lnTo>
                  <a:pt x="4690" y="639"/>
                </a:lnTo>
                <a:lnTo>
                  <a:pt x="4690" y="638"/>
                </a:lnTo>
                <a:lnTo>
                  <a:pt x="4687" y="632"/>
                </a:lnTo>
                <a:lnTo>
                  <a:pt x="4684" y="627"/>
                </a:lnTo>
                <a:lnTo>
                  <a:pt x="4682" y="624"/>
                </a:lnTo>
                <a:lnTo>
                  <a:pt x="4678" y="624"/>
                </a:lnTo>
                <a:lnTo>
                  <a:pt x="4670" y="621"/>
                </a:lnTo>
                <a:lnTo>
                  <a:pt x="4663" y="620"/>
                </a:lnTo>
                <a:lnTo>
                  <a:pt x="4651" y="614"/>
                </a:lnTo>
                <a:lnTo>
                  <a:pt x="4646" y="612"/>
                </a:lnTo>
                <a:lnTo>
                  <a:pt x="4639" y="608"/>
                </a:lnTo>
                <a:lnTo>
                  <a:pt x="4630" y="603"/>
                </a:lnTo>
                <a:lnTo>
                  <a:pt x="4622" y="600"/>
                </a:lnTo>
                <a:lnTo>
                  <a:pt x="4621" y="593"/>
                </a:lnTo>
                <a:lnTo>
                  <a:pt x="4625" y="585"/>
                </a:lnTo>
                <a:lnTo>
                  <a:pt x="4633" y="587"/>
                </a:lnTo>
                <a:lnTo>
                  <a:pt x="4637" y="590"/>
                </a:lnTo>
                <a:lnTo>
                  <a:pt x="4639" y="594"/>
                </a:lnTo>
                <a:lnTo>
                  <a:pt x="4649" y="596"/>
                </a:lnTo>
                <a:lnTo>
                  <a:pt x="4657" y="597"/>
                </a:lnTo>
                <a:lnTo>
                  <a:pt x="4666" y="597"/>
                </a:lnTo>
                <a:lnTo>
                  <a:pt x="4673" y="599"/>
                </a:lnTo>
                <a:lnTo>
                  <a:pt x="4679" y="602"/>
                </a:lnTo>
                <a:lnTo>
                  <a:pt x="4685" y="605"/>
                </a:lnTo>
                <a:lnTo>
                  <a:pt x="4688" y="606"/>
                </a:lnTo>
                <a:lnTo>
                  <a:pt x="4694" y="608"/>
                </a:lnTo>
                <a:lnTo>
                  <a:pt x="4699" y="611"/>
                </a:lnTo>
                <a:lnTo>
                  <a:pt x="4703" y="612"/>
                </a:lnTo>
                <a:lnTo>
                  <a:pt x="4709" y="615"/>
                </a:lnTo>
                <a:lnTo>
                  <a:pt x="4714" y="611"/>
                </a:lnTo>
                <a:lnTo>
                  <a:pt x="4714" y="602"/>
                </a:lnTo>
                <a:lnTo>
                  <a:pt x="4718" y="599"/>
                </a:lnTo>
                <a:lnTo>
                  <a:pt x="4726" y="597"/>
                </a:lnTo>
                <a:lnTo>
                  <a:pt x="4729" y="591"/>
                </a:lnTo>
                <a:lnTo>
                  <a:pt x="4735" y="590"/>
                </a:lnTo>
                <a:lnTo>
                  <a:pt x="4741" y="593"/>
                </a:lnTo>
                <a:lnTo>
                  <a:pt x="4745" y="597"/>
                </a:lnTo>
                <a:lnTo>
                  <a:pt x="4760" y="598"/>
                </a:lnTo>
                <a:lnTo>
                  <a:pt x="4766" y="598"/>
                </a:lnTo>
                <a:lnTo>
                  <a:pt x="4773" y="597"/>
                </a:lnTo>
                <a:lnTo>
                  <a:pt x="4781" y="592"/>
                </a:lnTo>
                <a:lnTo>
                  <a:pt x="4779" y="582"/>
                </a:lnTo>
                <a:lnTo>
                  <a:pt x="4771" y="578"/>
                </a:lnTo>
                <a:lnTo>
                  <a:pt x="4765" y="573"/>
                </a:lnTo>
                <a:lnTo>
                  <a:pt x="4760" y="570"/>
                </a:lnTo>
                <a:lnTo>
                  <a:pt x="4747" y="569"/>
                </a:lnTo>
                <a:lnTo>
                  <a:pt x="4732" y="564"/>
                </a:lnTo>
                <a:lnTo>
                  <a:pt x="4717" y="559"/>
                </a:lnTo>
                <a:lnTo>
                  <a:pt x="4709" y="558"/>
                </a:lnTo>
                <a:lnTo>
                  <a:pt x="4699" y="558"/>
                </a:lnTo>
                <a:lnTo>
                  <a:pt x="4691" y="557"/>
                </a:lnTo>
                <a:lnTo>
                  <a:pt x="4685" y="549"/>
                </a:lnTo>
                <a:lnTo>
                  <a:pt x="4691" y="548"/>
                </a:lnTo>
                <a:lnTo>
                  <a:pt x="4697" y="546"/>
                </a:lnTo>
                <a:lnTo>
                  <a:pt x="4702" y="545"/>
                </a:lnTo>
                <a:lnTo>
                  <a:pt x="4709" y="545"/>
                </a:lnTo>
                <a:lnTo>
                  <a:pt x="4718" y="546"/>
                </a:lnTo>
                <a:lnTo>
                  <a:pt x="4717" y="542"/>
                </a:lnTo>
                <a:lnTo>
                  <a:pt x="4709" y="539"/>
                </a:lnTo>
                <a:lnTo>
                  <a:pt x="4702" y="539"/>
                </a:lnTo>
                <a:lnTo>
                  <a:pt x="4694" y="533"/>
                </a:lnTo>
                <a:lnTo>
                  <a:pt x="4694" y="527"/>
                </a:lnTo>
                <a:lnTo>
                  <a:pt x="4700" y="525"/>
                </a:lnTo>
                <a:lnTo>
                  <a:pt x="4708" y="527"/>
                </a:lnTo>
                <a:lnTo>
                  <a:pt x="4715" y="528"/>
                </a:lnTo>
                <a:lnTo>
                  <a:pt x="4721" y="528"/>
                </a:lnTo>
                <a:lnTo>
                  <a:pt x="4723" y="524"/>
                </a:lnTo>
                <a:lnTo>
                  <a:pt x="4726" y="516"/>
                </a:lnTo>
                <a:lnTo>
                  <a:pt x="4729" y="512"/>
                </a:lnTo>
                <a:lnTo>
                  <a:pt x="4730" y="509"/>
                </a:lnTo>
                <a:lnTo>
                  <a:pt x="4730" y="506"/>
                </a:lnTo>
                <a:lnTo>
                  <a:pt x="4729" y="500"/>
                </a:lnTo>
                <a:lnTo>
                  <a:pt x="4723" y="497"/>
                </a:lnTo>
                <a:lnTo>
                  <a:pt x="4717" y="491"/>
                </a:lnTo>
                <a:lnTo>
                  <a:pt x="4717" y="486"/>
                </a:lnTo>
                <a:lnTo>
                  <a:pt x="4717" y="482"/>
                </a:lnTo>
                <a:lnTo>
                  <a:pt x="4711" y="477"/>
                </a:lnTo>
                <a:lnTo>
                  <a:pt x="4706" y="477"/>
                </a:lnTo>
                <a:lnTo>
                  <a:pt x="4699" y="476"/>
                </a:lnTo>
                <a:lnTo>
                  <a:pt x="4690" y="479"/>
                </a:lnTo>
                <a:lnTo>
                  <a:pt x="4685" y="485"/>
                </a:lnTo>
                <a:lnTo>
                  <a:pt x="4684" y="479"/>
                </a:lnTo>
                <a:lnTo>
                  <a:pt x="4691" y="473"/>
                </a:lnTo>
                <a:lnTo>
                  <a:pt x="4699" y="468"/>
                </a:lnTo>
                <a:lnTo>
                  <a:pt x="4706" y="467"/>
                </a:lnTo>
                <a:lnTo>
                  <a:pt x="4715" y="468"/>
                </a:lnTo>
                <a:lnTo>
                  <a:pt x="4720" y="473"/>
                </a:lnTo>
                <a:lnTo>
                  <a:pt x="4723" y="480"/>
                </a:lnTo>
                <a:lnTo>
                  <a:pt x="4729" y="486"/>
                </a:lnTo>
                <a:lnTo>
                  <a:pt x="4733" y="494"/>
                </a:lnTo>
                <a:lnTo>
                  <a:pt x="4742" y="498"/>
                </a:lnTo>
                <a:lnTo>
                  <a:pt x="4748" y="504"/>
                </a:lnTo>
                <a:lnTo>
                  <a:pt x="4754" y="509"/>
                </a:lnTo>
                <a:lnTo>
                  <a:pt x="4763" y="513"/>
                </a:lnTo>
                <a:lnTo>
                  <a:pt x="4772" y="519"/>
                </a:lnTo>
                <a:lnTo>
                  <a:pt x="4775" y="516"/>
                </a:lnTo>
                <a:lnTo>
                  <a:pt x="4783" y="516"/>
                </a:lnTo>
                <a:lnTo>
                  <a:pt x="4787" y="515"/>
                </a:lnTo>
                <a:lnTo>
                  <a:pt x="4795" y="519"/>
                </a:lnTo>
                <a:lnTo>
                  <a:pt x="4798" y="518"/>
                </a:lnTo>
                <a:lnTo>
                  <a:pt x="4805" y="516"/>
                </a:lnTo>
                <a:lnTo>
                  <a:pt x="4811" y="516"/>
                </a:lnTo>
                <a:lnTo>
                  <a:pt x="4817" y="512"/>
                </a:lnTo>
                <a:lnTo>
                  <a:pt x="4823" y="512"/>
                </a:lnTo>
                <a:lnTo>
                  <a:pt x="4831" y="510"/>
                </a:lnTo>
                <a:lnTo>
                  <a:pt x="4837" y="509"/>
                </a:lnTo>
                <a:lnTo>
                  <a:pt x="4843" y="510"/>
                </a:lnTo>
                <a:lnTo>
                  <a:pt x="4850" y="510"/>
                </a:lnTo>
                <a:lnTo>
                  <a:pt x="4853" y="507"/>
                </a:lnTo>
                <a:lnTo>
                  <a:pt x="4858" y="503"/>
                </a:lnTo>
                <a:lnTo>
                  <a:pt x="4862" y="495"/>
                </a:lnTo>
                <a:lnTo>
                  <a:pt x="4861" y="489"/>
                </a:lnTo>
                <a:lnTo>
                  <a:pt x="4864" y="483"/>
                </a:lnTo>
                <a:lnTo>
                  <a:pt x="4870" y="485"/>
                </a:lnTo>
                <a:lnTo>
                  <a:pt x="4874" y="482"/>
                </a:lnTo>
                <a:lnTo>
                  <a:pt x="4882" y="477"/>
                </a:lnTo>
                <a:lnTo>
                  <a:pt x="4889" y="476"/>
                </a:lnTo>
                <a:lnTo>
                  <a:pt x="4898" y="471"/>
                </a:lnTo>
                <a:lnTo>
                  <a:pt x="4895" y="468"/>
                </a:lnTo>
                <a:lnTo>
                  <a:pt x="4889" y="462"/>
                </a:lnTo>
                <a:lnTo>
                  <a:pt x="4880" y="459"/>
                </a:lnTo>
                <a:lnTo>
                  <a:pt x="4873" y="462"/>
                </a:lnTo>
                <a:lnTo>
                  <a:pt x="4867" y="455"/>
                </a:lnTo>
                <a:lnTo>
                  <a:pt x="4858" y="455"/>
                </a:lnTo>
                <a:lnTo>
                  <a:pt x="4850" y="452"/>
                </a:lnTo>
                <a:lnTo>
                  <a:pt x="4850" y="444"/>
                </a:lnTo>
                <a:lnTo>
                  <a:pt x="4859" y="443"/>
                </a:lnTo>
                <a:lnTo>
                  <a:pt x="4871" y="446"/>
                </a:lnTo>
                <a:lnTo>
                  <a:pt x="4876" y="443"/>
                </a:lnTo>
                <a:lnTo>
                  <a:pt x="4883" y="444"/>
                </a:lnTo>
                <a:lnTo>
                  <a:pt x="4891" y="441"/>
                </a:lnTo>
                <a:lnTo>
                  <a:pt x="4888" y="435"/>
                </a:lnTo>
                <a:lnTo>
                  <a:pt x="4880" y="431"/>
                </a:lnTo>
                <a:lnTo>
                  <a:pt x="4892" y="429"/>
                </a:lnTo>
                <a:lnTo>
                  <a:pt x="4900" y="432"/>
                </a:lnTo>
                <a:lnTo>
                  <a:pt x="4903" y="425"/>
                </a:lnTo>
                <a:lnTo>
                  <a:pt x="4897" y="417"/>
                </a:lnTo>
                <a:lnTo>
                  <a:pt x="4891" y="411"/>
                </a:lnTo>
                <a:lnTo>
                  <a:pt x="4880" y="408"/>
                </a:lnTo>
                <a:lnTo>
                  <a:pt x="4873" y="404"/>
                </a:lnTo>
                <a:lnTo>
                  <a:pt x="4867" y="395"/>
                </a:lnTo>
                <a:lnTo>
                  <a:pt x="4855" y="387"/>
                </a:lnTo>
                <a:lnTo>
                  <a:pt x="4846" y="386"/>
                </a:lnTo>
                <a:lnTo>
                  <a:pt x="4838" y="389"/>
                </a:lnTo>
                <a:lnTo>
                  <a:pt x="4832" y="392"/>
                </a:lnTo>
                <a:lnTo>
                  <a:pt x="4825" y="392"/>
                </a:lnTo>
                <a:lnTo>
                  <a:pt x="4820" y="387"/>
                </a:lnTo>
                <a:lnTo>
                  <a:pt x="4817" y="381"/>
                </a:lnTo>
                <a:lnTo>
                  <a:pt x="4822" y="375"/>
                </a:lnTo>
                <a:lnTo>
                  <a:pt x="4820" y="368"/>
                </a:lnTo>
                <a:lnTo>
                  <a:pt x="4808" y="369"/>
                </a:lnTo>
                <a:lnTo>
                  <a:pt x="4798" y="365"/>
                </a:lnTo>
                <a:lnTo>
                  <a:pt x="4786" y="362"/>
                </a:lnTo>
                <a:lnTo>
                  <a:pt x="4778" y="356"/>
                </a:lnTo>
                <a:lnTo>
                  <a:pt x="4769" y="350"/>
                </a:lnTo>
                <a:lnTo>
                  <a:pt x="4766" y="339"/>
                </a:lnTo>
                <a:lnTo>
                  <a:pt x="4756" y="333"/>
                </a:lnTo>
                <a:lnTo>
                  <a:pt x="4754" y="329"/>
                </a:lnTo>
                <a:lnTo>
                  <a:pt x="4750" y="318"/>
                </a:lnTo>
                <a:lnTo>
                  <a:pt x="4748" y="315"/>
                </a:lnTo>
                <a:lnTo>
                  <a:pt x="4747" y="309"/>
                </a:lnTo>
                <a:lnTo>
                  <a:pt x="4738" y="303"/>
                </a:lnTo>
                <a:lnTo>
                  <a:pt x="4733" y="299"/>
                </a:lnTo>
                <a:lnTo>
                  <a:pt x="4729" y="296"/>
                </a:lnTo>
                <a:lnTo>
                  <a:pt x="4726" y="293"/>
                </a:lnTo>
                <a:lnTo>
                  <a:pt x="4721" y="293"/>
                </a:lnTo>
                <a:lnTo>
                  <a:pt x="4718" y="294"/>
                </a:lnTo>
                <a:lnTo>
                  <a:pt x="4714" y="296"/>
                </a:lnTo>
                <a:lnTo>
                  <a:pt x="4708" y="291"/>
                </a:lnTo>
                <a:lnTo>
                  <a:pt x="4705" y="287"/>
                </a:lnTo>
                <a:lnTo>
                  <a:pt x="4706" y="282"/>
                </a:lnTo>
                <a:lnTo>
                  <a:pt x="4708" y="279"/>
                </a:lnTo>
                <a:lnTo>
                  <a:pt x="4706" y="275"/>
                </a:lnTo>
                <a:lnTo>
                  <a:pt x="4702" y="273"/>
                </a:lnTo>
                <a:lnTo>
                  <a:pt x="4696" y="272"/>
                </a:lnTo>
                <a:lnTo>
                  <a:pt x="4690" y="269"/>
                </a:lnTo>
                <a:lnTo>
                  <a:pt x="4684" y="267"/>
                </a:lnTo>
                <a:lnTo>
                  <a:pt x="4681" y="264"/>
                </a:lnTo>
                <a:lnTo>
                  <a:pt x="4678" y="260"/>
                </a:lnTo>
                <a:lnTo>
                  <a:pt x="4675" y="254"/>
                </a:lnTo>
                <a:lnTo>
                  <a:pt x="4670" y="251"/>
                </a:lnTo>
                <a:lnTo>
                  <a:pt x="4672" y="249"/>
                </a:lnTo>
                <a:lnTo>
                  <a:pt x="4675" y="248"/>
                </a:lnTo>
                <a:lnTo>
                  <a:pt x="4681" y="248"/>
                </a:lnTo>
                <a:lnTo>
                  <a:pt x="4687" y="251"/>
                </a:lnTo>
                <a:lnTo>
                  <a:pt x="4691" y="252"/>
                </a:lnTo>
                <a:lnTo>
                  <a:pt x="4697" y="255"/>
                </a:lnTo>
                <a:lnTo>
                  <a:pt x="4702" y="255"/>
                </a:lnTo>
                <a:lnTo>
                  <a:pt x="4706" y="257"/>
                </a:lnTo>
                <a:lnTo>
                  <a:pt x="4711" y="261"/>
                </a:lnTo>
                <a:lnTo>
                  <a:pt x="4715" y="258"/>
                </a:lnTo>
                <a:lnTo>
                  <a:pt x="4723" y="263"/>
                </a:lnTo>
                <a:lnTo>
                  <a:pt x="4727" y="266"/>
                </a:lnTo>
                <a:lnTo>
                  <a:pt x="4732" y="263"/>
                </a:lnTo>
                <a:lnTo>
                  <a:pt x="4738" y="261"/>
                </a:lnTo>
                <a:lnTo>
                  <a:pt x="4739" y="255"/>
                </a:lnTo>
                <a:lnTo>
                  <a:pt x="4742" y="248"/>
                </a:lnTo>
                <a:lnTo>
                  <a:pt x="4748" y="243"/>
                </a:lnTo>
                <a:lnTo>
                  <a:pt x="4753" y="240"/>
                </a:lnTo>
                <a:lnTo>
                  <a:pt x="4757" y="240"/>
                </a:lnTo>
                <a:lnTo>
                  <a:pt x="4762" y="239"/>
                </a:lnTo>
                <a:lnTo>
                  <a:pt x="4765" y="234"/>
                </a:lnTo>
                <a:lnTo>
                  <a:pt x="4768" y="228"/>
                </a:lnTo>
                <a:lnTo>
                  <a:pt x="4769" y="225"/>
                </a:lnTo>
                <a:lnTo>
                  <a:pt x="4777" y="233"/>
                </a:lnTo>
                <a:lnTo>
                  <a:pt x="4783" y="234"/>
                </a:lnTo>
                <a:lnTo>
                  <a:pt x="4786" y="231"/>
                </a:lnTo>
                <a:lnTo>
                  <a:pt x="4787" y="227"/>
                </a:lnTo>
                <a:lnTo>
                  <a:pt x="4783" y="224"/>
                </a:lnTo>
                <a:lnTo>
                  <a:pt x="4781" y="219"/>
                </a:lnTo>
                <a:lnTo>
                  <a:pt x="4772" y="215"/>
                </a:lnTo>
                <a:lnTo>
                  <a:pt x="4775" y="212"/>
                </a:lnTo>
                <a:lnTo>
                  <a:pt x="4775" y="209"/>
                </a:lnTo>
                <a:lnTo>
                  <a:pt x="4778" y="206"/>
                </a:lnTo>
                <a:lnTo>
                  <a:pt x="4778" y="203"/>
                </a:lnTo>
                <a:lnTo>
                  <a:pt x="4784" y="197"/>
                </a:lnTo>
                <a:lnTo>
                  <a:pt x="4787" y="194"/>
                </a:lnTo>
                <a:lnTo>
                  <a:pt x="4792" y="191"/>
                </a:lnTo>
                <a:lnTo>
                  <a:pt x="4798" y="188"/>
                </a:lnTo>
                <a:lnTo>
                  <a:pt x="4802" y="183"/>
                </a:lnTo>
                <a:lnTo>
                  <a:pt x="4801" y="174"/>
                </a:lnTo>
                <a:lnTo>
                  <a:pt x="4795" y="168"/>
                </a:lnTo>
                <a:lnTo>
                  <a:pt x="4786" y="165"/>
                </a:lnTo>
                <a:lnTo>
                  <a:pt x="4774" y="168"/>
                </a:lnTo>
                <a:lnTo>
                  <a:pt x="4766" y="165"/>
                </a:lnTo>
                <a:lnTo>
                  <a:pt x="4763" y="158"/>
                </a:lnTo>
                <a:lnTo>
                  <a:pt x="4765" y="152"/>
                </a:lnTo>
                <a:lnTo>
                  <a:pt x="4774" y="150"/>
                </a:lnTo>
                <a:lnTo>
                  <a:pt x="4780" y="155"/>
                </a:lnTo>
                <a:lnTo>
                  <a:pt x="4786" y="153"/>
                </a:lnTo>
                <a:lnTo>
                  <a:pt x="4789" y="147"/>
                </a:lnTo>
                <a:lnTo>
                  <a:pt x="4790" y="138"/>
                </a:lnTo>
                <a:lnTo>
                  <a:pt x="4781" y="125"/>
                </a:lnTo>
                <a:lnTo>
                  <a:pt x="4769" y="126"/>
                </a:lnTo>
                <a:lnTo>
                  <a:pt x="4763" y="132"/>
                </a:lnTo>
                <a:lnTo>
                  <a:pt x="4756" y="126"/>
                </a:lnTo>
                <a:lnTo>
                  <a:pt x="4762" y="119"/>
                </a:lnTo>
                <a:lnTo>
                  <a:pt x="4772" y="117"/>
                </a:lnTo>
                <a:lnTo>
                  <a:pt x="4781" y="117"/>
                </a:lnTo>
                <a:lnTo>
                  <a:pt x="4788" y="116"/>
                </a:lnTo>
                <a:lnTo>
                  <a:pt x="4801" y="114"/>
                </a:lnTo>
                <a:lnTo>
                  <a:pt x="4814" y="119"/>
                </a:lnTo>
                <a:lnTo>
                  <a:pt x="4826" y="124"/>
                </a:lnTo>
                <a:lnTo>
                  <a:pt x="4835" y="126"/>
                </a:lnTo>
                <a:lnTo>
                  <a:pt x="4845" y="129"/>
                </a:lnTo>
                <a:lnTo>
                  <a:pt x="4856" y="135"/>
                </a:lnTo>
                <a:lnTo>
                  <a:pt x="4868" y="141"/>
                </a:lnTo>
                <a:lnTo>
                  <a:pt x="4880" y="149"/>
                </a:lnTo>
                <a:lnTo>
                  <a:pt x="4887" y="157"/>
                </a:lnTo>
                <a:lnTo>
                  <a:pt x="4897" y="157"/>
                </a:lnTo>
                <a:lnTo>
                  <a:pt x="4906" y="160"/>
                </a:lnTo>
                <a:lnTo>
                  <a:pt x="4909" y="164"/>
                </a:lnTo>
                <a:lnTo>
                  <a:pt x="4916" y="173"/>
                </a:lnTo>
                <a:lnTo>
                  <a:pt x="4918" y="180"/>
                </a:lnTo>
                <a:lnTo>
                  <a:pt x="4928" y="185"/>
                </a:lnTo>
                <a:lnTo>
                  <a:pt x="4937" y="190"/>
                </a:lnTo>
                <a:lnTo>
                  <a:pt x="4950" y="189"/>
                </a:lnTo>
                <a:lnTo>
                  <a:pt x="4961" y="183"/>
                </a:lnTo>
                <a:lnTo>
                  <a:pt x="4967" y="179"/>
                </a:lnTo>
                <a:lnTo>
                  <a:pt x="4974" y="176"/>
                </a:lnTo>
                <a:lnTo>
                  <a:pt x="4982" y="167"/>
                </a:lnTo>
                <a:lnTo>
                  <a:pt x="4976" y="157"/>
                </a:lnTo>
                <a:lnTo>
                  <a:pt x="4970" y="152"/>
                </a:lnTo>
                <a:lnTo>
                  <a:pt x="4925" y="127"/>
                </a:lnTo>
                <a:lnTo>
                  <a:pt x="4886" y="116"/>
                </a:lnTo>
                <a:lnTo>
                  <a:pt x="4856" y="107"/>
                </a:lnTo>
                <a:lnTo>
                  <a:pt x="4830" y="104"/>
                </a:lnTo>
                <a:lnTo>
                  <a:pt x="4808" y="97"/>
                </a:lnTo>
                <a:lnTo>
                  <a:pt x="4794" y="94"/>
                </a:lnTo>
                <a:lnTo>
                  <a:pt x="4768" y="92"/>
                </a:lnTo>
                <a:lnTo>
                  <a:pt x="4746" y="95"/>
                </a:lnTo>
                <a:lnTo>
                  <a:pt x="4728" y="92"/>
                </a:lnTo>
                <a:lnTo>
                  <a:pt x="4718" y="92"/>
                </a:lnTo>
                <a:lnTo>
                  <a:pt x="4708" y="91"/>
                </a:lnTo>
                <a:lnTo>
                  <a:pt x="4692" y="88"/>
                </a:lnTo>
                <a:lnTo>
                  <a:pt x="4667" y="82"/>
                </a:lnTo>
                <a:lnTo>
                  <a:pt x="4648" y="82"/>
                </a:lnTo>
                <a:lnTo>
                  <a:pt x="4628" y="73"/>
                </a:lnTo>
                <a:lnTo>
                  <a:pt x="4603" y="64"/>
                </a:lnTo>
                <a:lnTo>
                  <a:pt x="4577" y="57"/>
                </a:lnTo>
                <a:lnTo>
                  <a:pt x="4552" y="53"/>
                </a:lnTo>
                <a:lnTo>
                  <a:pt x="4536" y="48"/>
                </a:lnTo>
                <a:lnTo>
                  <a:pt x="4517" y="41"/>
                </a:lnTo>
                <a:lnTo>
                  <a:pt x="4497" y="36"/>
                </a:lnTo>
                <a:lnTo>
                  <a:pt x="4476" y="32"/>
                </a:lnTo>
                <a:lnTo>
                  <a:pt x="4452" y="31"/>
                </a:lnTo>
                <a:lnTo>
                  <a:pt x="4431" y="31"/>
                </a:lnTo>
                <a:lnTo>
                  <a:pt x="4405" y="32"/>
                </a:lnTo>
                <a:lnTo>
                  <a:pt x="4385" y="42"/>
                </a:lnTo>
                <a:lnTo>
                  <a:pt x="4360" y="48"/>
                </a:lnTo>
                <a:lnTo>
                  <a:pt x="4331" y="50"/>
                </a:lnTo>
                <a:lnTo>
                  <a:pt x="4316" y="47"/>
                </a:lnTo>
                <a:lnTo>
                  <a:pt x="4297" y="41"/>
                </a:lnTo>
                <a:lnTo>
                  <a:pt x="4280" y="31"/>
                </a:lnTo>
                <a:lnTo>
                  <a:pt x="4261" y="29"/>
                </a:lnTo>
                <a:lnTo>
                  <a:pt x="4239" y="32"/>
                </a:lnTo>
                <a:lnTo>
                  <a:pt x="4220" y="28"/>
                </a:lnTo>
                <a:lnTo>
                  <a:pt x="4200" y="26"/>
                </a:lnTo>
                <a:lnTo>
                  <a:pt x="4182" y="26"/>
                </a:lnTo>
                <a:lnTo>
                  <a:pt x="4166" y="29"/>
                </a:lnTo>
                <a:lnTo>
                  <a:pt x="4153" y="35"/>
                </a:lnTo>
                <a:lnTo>
                  <a:pt x="4139" y="41"/>
                </a:lnTo>
                <a:lnTo>
                  <a:pt x="4117" y="31"/>
                </a:lnTo>
                <a:lnTo>
                  <a:pt x="4099" y="25"/>
                </a:lnTo>
                <a:lnTo>
                  <a:pt x="4083" y="16"/>
                </a:lnTo>
                <a:lnTo>
                  <a:pt x="4066" y="7"/>
                </a:lnTo>
                <a:lnTo>
                  <a:pt x="4045" y="1"/>
                </a:lnTo>
                <a:lnTo>
                  <a:pt x="4021" y="1"/>
                </a:lnTo>
                <a:lnTo>
                  <a:pt x="4000" y="1"/>
                </a:lnTo>
                <a:lnTo>
                  <a:pt x="3981" y="0"/>
                </a:lnTo>
                <a:lnTo>
                  <a:pt x="3962" y="4"/>
                </a:lnTo>
                <a:lnTo>
                  <a:pt x="3946" y="4"/>
                </a:lnTo>
                <a:lnTo>
                  <a:pt x="3929" y="4"/>
                </a:lnTo>
                <a:lnTo>
                  <a:pt x="3906" y="6"/>
                </a:lnTo>
                <a:lnTo>
                  <a:pt x="3879" y="13"/>
                </a:lnTo>
                <a:lnTo>
                  <a:pt x="3855" y="17"/>
                </a:lnTo>
                <a:lnTo>
                  <a:pt x="3828" y="22"/>
                </a:lnTo>
                <a:lnTo>
                  <a:pt x="3807" y="28"/>
                </a:lnTo>
                <a:lnTo>
                  <a:pt x="3783" y="32"/>
                </a:lnTo>
                <a:lnTo>
                  <a:pt x="3763" y="38"/>
                </a:lnTo>
                <a:lnTo>
                  <a:pt x="3741" y="44"/>
                </a:lnTo>
                <a:lnTo>
                  <a:pt x="3724" y="53"/>
                </a:lnTo>
                <a:lnTo>
                  <a:pt x="3708" y="67"/>
                </a:lnTo>
                <a:lnTo>
                  <a:pt x="3699" y="82"/>
                </a:lnTo>
                <a:lnTo>
                  <a:pt x="3690" y="98"/>
                </a:lnTo>
                <a:lnTo>
                  <a:pt x="3684" y="114"/>
                </a:lnTo>
                <a:lnTo>
                  <a:pt x="3677" y="135"/>
                </a:lnTo>
                <a:lnTo>
                  <a:pt x="3670" y="154"/>
                </a:lnTo>
                <a:lnTo>
                  <a:pt x="3661" y="171"/>
                </a:lnTo>
                <a:lnTo>
                  <a:pt x="3652" y="196"/>
                </a:lnTo>
                <a:lnTo>
                  <a:pt x="3642" y="221"/>
                </a:lnTo>
                <a:lnTo>
                  <a:pt x="3630" y="246"/>
                </a:lnTo>
                <a:lnTo>
                  <a:pt x="3617" y="273"/>
                </a:lnTo>
                <a:lnTo>
                  <a:pt x="3603" y="305"/>
                </a:lnTo>
                <a:lnTo>
                  <a:pt x="3601" y="333"/>
                </a:lnTo>
                <a:lnTo>
                  <a:pt x="3603" y="365"/>
                </a:lnTo>
                <a:lnTo>
                  <a:pt x="3603" y="394"/>
                </a:lnTo>
                <a:lnTo>
                  <a:pt x="3604" y="418"/>
                </a:lnTo>
                <a:lnTo>
                  <a:pt x="3606" y="441"/>
                </a:lnTo>
                <a:lnTo>
                  <a:pt x="3609" y="462"/>
                </a:lnTo>
                <a:lnTo>
                  <a:pt x="3609" y="478"/>
                </a:lnTo>
                <a:lnTo>
                  <a:pt x="3609" y="497"/>
                </a:lnTo>
                <a:lnTo>
                  <a:pt x="3603" y="519"/>
                </a:lnTo>
                <a:lnTo>
                  <a:pt x="3593" y="537"/>
                </a:lnTo>
                <a:lnTo>
                  <a:pt x="3585" y="556"/>
                </a:lnTo>
                <a:lnTo>
                  <a:pt x="3568" y="573"/>
                </a:lnTo>
                <a:lnTo>
                  <a:pt x="3553" y="594"/>
                </a:lnTo>
                <a:lnTo>
                  <a:pt x="3533" y="614"/>
                </a:lnTo>
                <a:lnTo>
                  <a:pt x="3514" y="636"/>
                </a:lnTo>
                <a:lnTo>
                  <a:pt x="3495" y="648"/>
                </a:lnTo>
                <a:lnTo>
                  <a:pt x="3473" y="663"/>
                </a:lnTo>
                <a:lnTo>
                  <a:pt x="3453" y="677"/>
                </a:lnTo>
                <a:lnTo>
                  <a:pt x="3434" y="692"/>
                </a:lnTo>
                <a:lnTo>
                  <a:pt x="3419" y="705"/>
                </a:lnTo>
                <a:lnTo>
                  <a:pt x="3400" y="724"/>
                </a:lnTo>
                <a:lnTo>
                  <a:pt x="3386" y="742"/>
                </a:lnTo>
                <a:lnTo>
                  <a:pt x="3373" y="765"/>
                </a:lnTo>
                <a:lnTo>
                  <a:pt x="3362" y="784"/>
                </a:lnTo>
                <a:lnTo>
                  <a:pt x="3352" y="802"/>
                </a:lnTo>
                <a:lnTo>
                  <a:pt x="3341" y="820"/>
                </a:lnTo>
                <a:lnTo>
                  <a:pt x="3333" y="836"/>
                </a:lnTo>
                <a:lnTo>
                  <a:pt x="3330" y="855"/>
                </a:lnTo>
                <a:lnTo>
                  <a:pt x="3329" y="887"/>
                </a:lnTo>
                <a:lnTo>
                  <a:pt x="3323" y="908"/>
                </a:lnTo>
                <a:lnTo>
                  <a:pt x="3320" y="931"/>
                </a:lnTo>
                <a:lnTo>
                  <a:pt x="3319" y="956"/>
                </a:lnTo>
                <a:lnTo>
                  <a:pt x="3314" y="977"/>
                </a:lnTo>
                <a:lnTo>
                  <a:pt x="3307" y="996"/>
                </a:lnTo>
                <a:lnTo>
                  <a:pt x="3303" y="1015"/>
                </a:lnTo>
                <a:lnTo>
                  <a:pt x="3293" y="1035"/>
                </a:lnTo>
                <a:lnTo>
                  <a:pt x="3282" y="1057"/>
                </a:lnTo>
                <a:lnTo>
                  <a:pt x="3268" y="1078"/>
                </a:lnTo>
                <a:lnTo>
                  <a:pt x="3250" y="1101"/>
                </a:lnTo>
                <a:lnTo>
                  <a:pt x="3234" y="1123"/>
                </a:lnTo>
                <a:lnTo>
                  <a:pt x="3210" y="1144"/>
                </a:lnTo>
                <a:lnTo>
                  <a:pt x="3194" y="1161"/>
                </a:lnTo>
                <a:lnTo>
                  <a:pt x="3183" y="1173"/>
                </a:lnTo>
                <a:lnTo>
                  <a:pt x="3167" y="1185"/>
                </a:lnTo>
                <a:lnTo>
                  <a:pt x="3156" y="1195"/>
                </a:lnTo>
                <a:lnTo>
                  <a:pt x="3147" y="1210"/>
                </a:lnTo>
                <a:lnTo>
                  <a:pt x="3140" y="1226"/>
                </a:lnTo>
                <a:lnTo>
                  <a:pt x="3135" y="1244"/>
                </a:lnTo>
                <a:lnTo>
                  <a:pt x="3134" y="1264"/>
                </a:lnTo>
                <a:lnTo>
                  <a:pt x="3131" y="1282"/>
                </a:lnTo>
                <a:lnTo>
                  <a:pt x="3135" y="1312"/>
                </a:lnTo>
                <a:lnTo>
                  <a:pt x="3138" y="1330"/>
                </a:lnTo>
                <a:lnTo>
                  <a:pt x="3137" y="1346"/>
                </a:lnTo>
                <a:lnTo>
                  <a:pt x="3140" y="1362"/>
                </a:lnTo>
                <a:lnTo>
                  <a:pt x="3140" y="1376"/>
                </a:lnTo>
                <a:lnTo>
                  <a:pt x="3143" y="1387"/>
                </a:lnTo>
                <a:lnTo>
                  <a:pt x="3148" y="1406"/>
                </a:lnTo>
                <a:lnTo>
                  <a:pt x="3150" y="1424"/>
                </a:lnTo>
                <a:lnTo>
                  <a:pt x="3151" y="1433"/>
                </a:lnTo>
                <a:lnTo>
                  <a:pt x="3148" y="1444"/>
                </a:lnTo>
                <a:lnTo>
                  <a:pt x="3148" y="1459"/>
                </a:lnTo>
                <a:lnTo>
                  <a:pt x="3143" y="1475"/>
                </a:lnTo>
                <a:lnTo>
                  <a:pt x="3137" y="1494"/>
                </a:lnTo>
                <a:lnTo>
                  <a:pt x="3128" y="1512"/>
                </a:lnTo>
                <a:lnTo>
                  <a:pt x="3108" y="1530"/>
                </a:lnTo>
                <a:lnTo>
                  <a:pt x="3080" y="1547"/>
                </a:lnTo>
                <a:lnTo>
                  <a:pt x="3039" y="1559"/>
                </a:lnTo>
                <a:lnTo>
                  <a:pt x="2968" y="1581"/>
                </a:lnTo>
                <a:lnTo>
                  <a:pt x="2915" y="1591"/>
                </a:lnTo>
                <a:lnTo>
                  <a:pt x="2869" y="1601"/>
                </a:lnTo>
                <a:lnTo>
                  <a:pt x="2832" y="1612"/>
                </a:lnTo>
                <a:lnTo>
                  <a:pt x="2803" y="1616"/>
                </a:lnTo>
                <a:lnTo>
                  <a:pt x="2779" y="1629"/>
                </a:lnTo>
                <a:lnTo>
                  <a:pt x="2744" y="1648"/>
                </a:lnTo>
                <a:lnTo>
                  <a:pt x="2710" y="1660"/>
                </a:lnTo>
                <a:lnTo>
                  <a:pt x="2685" y="1675"/>
                </a:lnTo>
                <a:lnTo>
                  <a:pt x="2659" y="1689"/>
                </a:lnTo>
                <a:lnTo>
                  <a:pt x="2634" y="1700"/>
                </a:lnTo>
                <a:lnTo>
                  <a:pt x="2608" y="1711"/>
                </a:lnTo>
                <a:lnTo>
                  <a:pt x="2591" y="1714"/>
                </a:lnTo>
                <a:lnTo>
                  <a:pt x="2575" y="1707"/>
                </a:lnTo>
                <a:lnTo>
                  <a:pt x="2563" y="1695"/>
                </a:lnTo>
                <a:lnTo>
                  <a:pt x="2554" y="1688"/>
                </a:lnTo>
                <a:lnTo>
                  <a:pt x="2537" y="1684"/>
                </a:lnTo>
                <a:lnTo>
                  <a:pt x="2522" y="1675"/>
                </a:lnTo>
                <a:lnTo>
                  <a:pt x="2500" y="1667"/>
                </a:lnTo>
                <a:lnTo>
                  <a:pt x="2483" y="1660"/>
                </a:lnTo>
                <a:lnTo>
                  <a:pt x="2471" y="1654"/>
                </a:lnTo>
                <a:lnTo>
                  <a:pt x="2458" y="1640"/>
                </a:lnTo>
                <a:lnTo>
                  <a:pt x="2429" y="1620"/>
                </a:lnTo>
                <a:lnTo>
                  <a:pt x="2403" y="1603"/>
                </a:lnTo>
                <a:lnTo>
                  <a:pt x="2388" y="1600"/>
                </a:lnTo>
                <a:lnTo>
                  <a:pt x="2371" y="1616"/>
                </a:lnTo>
                <a:lnTo>
                  <a:pt x="2366" y="1607"/>
                </a:lnTo>
                <a:lnTo>
                  <a:pt x="2356" y="1603"/>
                </a:lnTo>
                <a:lnTo>
                  <a:pt x="2345" y="1600"/>
                </a:lnTo>
                <a:lnTo>
                  <a:pt x="2334" y="1600"/>
                </a:lnTo>
                <a:lnTo>
                  <a:pt x="2320" y="1607"/>
                </a:lnTo>
                <a:lnTo>
                  <a:pt x="2301" y="1603"/>
                </a:lnTo>
                <a:lnTo>
                  <a:pt x="2289" y="1588"/>
                </a:lnTo>
                <a:lnTo>
                  <a:pt x="2283" y="1578"/>
                </a:lnTo>
                <a:lnTo>
                  <a:pt x="2281" y="1560"/>
                </a:lnTo>
                <a:lnTo>
                  <a:pt x="2279" y="1544"/>
                </a:lnTo>
                <a:lnTo>
                  <a:pt x="2279" y="1525"/>
                </a:lnTo>
                <a:lnTo>
                  <a:pt x="2270" y="1508"/>
                </a:lnTo>
                <a:lnTo>
                  <a:pt x="2262" y="1496"/>
                </a:lnTo>
                <a:lnTo>
                  <a:pt x="2250" y="1490"/>
                </a:lnTo>
                <a:lnTo>
                  <a:pt x="2240" y="1484"/>
                </a:lnTo>
                <a:lnTo>
                  <a:pt x="2227" y="1483"/>
                </a:lnTo>
                <a:lnTo>
                  <a:pt x="2212" y="1486"/>
                </a:lnTo>
                <a:lnTo>
                  <a:pt x="2198" y="1490"/>
                </a:lnTo>
                <a:lnTo>
                  <a:pt x="2186" y="1491"/>
                </a:lnTo>
                <a:lnTo>
                  <a:pt x="2173" y="1494"/>
                </a:lnTo>
                <a:lnTo>
                  <a:pt x="2160" y="1494"/>
                </a:lnTo>
                <a:lnTo>
                  <a:pt x="2145" y="1497"/>
                </a:lnTo>
                <a:lnTo>
                  <a:pt x="2136" y="1494"/>
                </a:lnTo>
                <a:lnTo>
                  <a:pt x="2115" y="1499"/>
                </a:lnTo>
                <a:lnTo>
                  <a:pt x="2094" y="1503"/>
                </a:lnTo>
                <a:lnTo>
                  <a:pt x="2077" y="1512"/>
                </a:lnTo>
                <a:lnTo>
                  <a:pt x="2061" y="1519"/>
                </a:lnTo>
                <a:lnTo>
                  <a:pt x="2046" y="1527"/>
                </a:lnTo>
                <a:lnTo>
                  <a:pt x="2032" y="1528"/>
                </a:lnTo>
                <a:lnTo>
                  <a:pt x="2021" y="1530"/>
                </a:lnTo>
                <a:lnTo>
                  <a:pt x="2014" y="1534"/>
                </a:lnTo>
                <a:lnTo>
                  <a:pt x="2002" y="1530"/>
                </a:lnTo>
                <a:lnTo>
                  <a:pt x="1989" y="1530"/>
                </a:lnTo>
                <a:lnTo>
                  <a:pt x="1975" y="1535"/>
                </a:lnTo>
                <a:lnTo>
                  <a:pt x="1956" y="1537"/>
                </a:lnTo>
                <a:lnTo>
                  <a:pt x="1937" y="1535"/>
                </a:lnTo>
                <a:lnTo>
                  <a:pt x="1919" y="1530"/>
                </a:lnTo>
                <a:lnTo>
                  <a:pt x="1899" y="1532"/>
                </a:lnTo>
                <a:lnTo>
                  <a:pt x="1886" y="1535"/>
                </a:lnTo>
                <a:lnTo>
                  <a:pt x="1873" y="1543"/>
                </a:lnTo>
                <a:lnTo>
                  <a:pt x="1863" y="1554"/>
                </a:lnTo>
                <a:lnTo>
                  <a:pt x="1857" y="1563"/>
                </a:lnTo>
                <a:lnTo>
                  <a:pt x="1852" y="1572"/>
                </a:lnTo>
                <a:lnTo>
                  <a:pt x="1847" y="1584"/>
                </a:lnTo>
                <a:lnTo>
                  <a:pt x="1844" y="1598"/>
                </a:lnTo>
                <a:lnTo>
                  <a:pt x="1844" y="1615"/>
                </a:lnTo>
                <a:lnTo>
                  <a:pt x="1842" y="1632"/>
                </a:lnTo>
                <a:lnTo>
                  <a:pt x="1839" y="1648"/>
                </a:lnTo>
                <a:lnTo>
                  <a:pt x="1832" y="1663"/>
                </a:lnTo>
                <a:lnTo>
                  <a:pt x="1822" y="1676"/>
                </a:lnTo>
                <a:lnTo>
                  <a:pt x="1809" y="1692"/>
                </a:lnTo>
                <a:lnTo>
                  <a:pt x="1797" y="1707"/>
                </a:lnTo>
                <a:lnTo>
                  <a:pt x="1775" y="1720"/>
                </a:lnTo>
                <a:lnTo>
                  <a:pt x="1755" y="1732"/>
                </a:lnTo>
                <a:lnTo>
                  <a:pt x="1732" y="1732"/>
                </a:lnTo>
                <a:lnTo>
                  <a:pt x="1713" y="1735"/>
                </a:lnTo>
                <a:lnTo>
                  <a:pt x="1697" y="1739"/>
                </a:lnTo>
                <a:lnTo>
                  <a:pt x="1673" y="1747"/>
                </a:lnTo>
                <a:lnTo>
                  <a:pt x="1631" y="1782"/>
                </a:lnTo>
                <a:lnTo>
                  <a:pt x="1611" y="1798"/>
                </a:lnTo>
                <a:lnTo>
                  <a:pt x="1592" y="1805"/>
                </a:lnTo>
                <a:lnTo>
                  <a:pt x="1573" y="1811"/>
                </a:lnTo>
                <a:lnTo>
                  <a:pt x="1557" y="1816"/>
                </a:lnTo>
                <a:lnTo>
                  <a:pt x="1538" y="1820"/>
                </a:lnTo>
                <a:lnTo>
                  <a:pt x="1515" y="1820"/>
                </a:lnTo>
                <a:lnTo>
                  <a:pt x="1491" y="1821"/>
                </a:lnTo>
                <a:lnTo>
                  <a:pt x="1468" y="1820"/>
                </a:lnTo>
                <a:lnTo>
                  <a:pt x="1440" y="1807"/>
                </a:lnTo>
                <a:lnTo>
                  <a:pt x="1416" y="1798"/>
                </a:lnTo>
                <a:lnTo>
                  <a:pt x="1376" y="1788"/>
                </a:lnTo>
                <a:lnTo>
                  <a:pt x="1343" y="1780"/>
                </a:lnTo>
                <a:lnTo>
                  <a:pt x="1318" y="1777"/>
                </a:lnTo>
                <a:lnTo>
                  <a:pt x="1298" y="1773"/>
                </a:lnTo>
                <a:lnTo>
                  <a:pt x="1271" y="1770"/>
                </a:lnTo>
                <a:lnTo>
                  <a:pt x="1244" y="1767"/>
                </a:lnTo>
                <a:lnTo>
                  <a:pt x="1222" y="1767"/>
                </a:lnTo>
                <a:lnTo>
                  <a:pt x="1197" y="1776"/>
                </a:lnTo>
                <a:lnTo>
                  <a:pt x="1165" y="1780"/>
                </a:lnTo>
                <a:lnTo>
                  <a:pt x="1139" y="1792"/>
                </a:lnTo>
                <a:lnTo>
                  <a:pt x="1108" y="1805"/>
                </a:lnTo>
                <a:lnTo>
                  <a:pt x="1088" y="1820"/>
                </a:lnTo>
                <a:lnTo>
                  <a:pt x="1065" y="1830"/>
                </a:lnTo>
                <a:lnTo>
                  <a:pt x="1033" y="1846"/>
                </a:lnTo>
                <a:lnTo>
                  <a:pt x="1005" y="1860"/>
                </a:lnTo>
                <a:lnTo>
                  <a:pt x="976" y="1870"/>
                </a:lnTo>
                <a:lnTo>
                  <a:pt x="950" y="1868"/>
                </a:lnTo>
                <a:lnTo>
                  <a:pt x="931" y="1865"/>
                </a:lnTo>
                <a:lnTo>
                  <a:pt x="909" y="1857"/>
                </a:lnTo>
                <a:lnTo>
                  <a:pt x="890" y="1855"/>
                </a:lnTo>
                <a:lnTo>
                  <a:pt x="864" y="1854"/>
                </a:lnTo>
                <a:lnTo>
                  <a:pt x="840" y="1851"/>
                </a:lnTo>
                <a:lnTo>
                  <a:pt x="816" y="1848"/>
                </a:lnTo>
                <a:lnTo>
                  <a:pt x="797" y="1836"/>
                </a:lnTo>
                <a:lnTo>
                  <a:pt x="782" y="1817"/>
                </a:lnTo>
                <a:lnTo>
                  <a:pt x="771" y="1792"/>
                </a:lnTo>
                <a:lnTo>
                  <a:pt x="763" y="1773"/>
                </a:lnTo>
                <a:lnTo>
                  <a:pt x="750" y="1755"/>
                </a:lnTo>
                <a:lnTo>
                  <a:pt x="734" y="1729"/>
                </a:lnTo>
                <a:lnTo>
                  <a:pt x="706" y="1711"/>
                </a:lnTo>
                <a:lnTo>
                  <a:pt x="682" y="1685"/>
                </a:lnTo>
                <a:lnTo>
                  <a:pt x="664" y="1672"/>
                </a:lnTo>
                <a:lnTo>
                  <a:pt x="638" y="1654"/>
                </a:lnTo>
                <a:lnTo>
                  <a:pt x="616" y="1642"/>
                </a:lnTo>
                <a:lnTo>
                  <a:pt x="599" y="1626"/>
                </a:lnTo>
                <a:lnTo>
                  <a:pt x="584" y="1603"/>
                </a:lnTo>
                <a:lnTo>
                  <a:pt x="568" y="1579"/>
                </a:lnTo>
                <a:lnTo>
                  <a:pt x="562" y="1556"/>
                </a:lnTo>
                <a:lnTo>
                  <a:pt x="558" y="1544"/>
                </a:lnTo>
                <a:lnTo>
                  <a:pt x="546" y="1530"/>
                </a:lnTo>
                <a:lnTo>
                  <a:pt x="533" y="1518"/>
                </a:lnTo>
                <a:lnTo>
                  <a:pt x="517" y="1503"/>
                </a:lnTo>
                <a:lnTo>
                  <a:pt x="495" y="1491"/>
                </a:lnTo>
                <a:lnTo>
                  <a:pt x="478" y="1478"/>
                </a:lnTo>
                <a:lnTo>
                  <a:pt x="465" y="1461"/>
                </a:lnTo>
                <a:lnTo>
                  <a:pt x="452" y="1446"/>
                </a:lnTo>
                <a:lnTo>
                  <a:pt x="444" y="1424"/>
                </a:lnTo>
                <a:lnTo>
                  <a:pt x="437" y="1402"/>
                </a:lnTo>
                <a:lnTo>
                  <a:pt x="434" y="1384"/>
                </a:lnTo>
                <a:lnTo>
                  <a:pt x="427" y="1373"/>
                </a:lnTo>
                <a:lnTo>
                  <a:pt x="420" y="1359"/>
                </a:lnTo>
                <a:lnTo>
                  <a:pt x="415" y="1345"/>
                </a:lnTo>
                <a:lnTo>
                  <a:pt x="411" y="1327"/>
                </a:lnTo>
                <a:lnTo>
                  <a:pt x="408" y="1315"/>
                </a:lnTo>
                <a:lnTo>
                  <a:pt x="398" y="1301"/>
                </a:lnTo>
                <a:lnTo>
                  <a:pt x="396" y="1280"/>
                </a:lnTo>
                <a:lnTo>
                  <a:pt x="399" y="1257"/>
                </a:lnTo>
                <a:lnTo>
                  <a:pt x="380" y="1205"/>
                </a:lnTo>
                <a:lnTo>
                  <a:pt x="374" y="1211"/>
                </a:lnTo>
                <a:lnTo>
                  <a:pt x="364" y="1214"/>
                </a:lnTo>
                <a:lnTo>
                  <a:pt x="354" y="1217"/>
                </a:lnTo>
                <a:lnTo>
                  <a:pt x="344" y="1219"/>
                </a:lnTo>
                <a:lnTo>
                  <a:pt x="332" y="1220"/>
                </a:lnTo>
                <a:lnTo>
                  <a:pt x="322" y="1222"/>
                </a:lnTo>
                <a:lnTo>
                  <a:pt x="315" y="1224"/>
                </a:lnTo>
                <a:lnTo>
                  <a:pt x="312" y="1232"/>
                </a:lnTo>
                <a:lnTo>
                  <a:pt x="309" y="1239"/>
                </a:lnTo>
                <a:lnTo>
                  <a:pt x="302" y="1241"/>
                </a:lnTo>
                <a:lnTo>
                  <a:pt x="293" y="1242"/>
                </a:lnTo>
                <a:lnTo>
                  <a:pt x="283" y="1246"/>
                </a:lnTo>
                <a:lnTo>
                  <a:pt x="277" y="1249"/>
                </a:lnTo>
                <a:lnTo>
                  <a:pt x="275" y="1260"/>
                </a:lnTo>
                <a:lnTo>
                  <a:pt x="273" y="1268"/>
                </a:lnTo>
                <a:lnTo>
                  <a:pt x="275" y="1276"/>
                </a:lnTo>
                <a:lnTo>
                  <a:pt x="278" y="1282"/>
                </a:lnTo>
                <a:lnTo>
                  <a:pt x="273" y="1286"/>
                </a:lnTo>
                <a:lnTo>
                  <a:pt x="265" y="1288"/>
                </a:lnTo>
                <a:lnTo>
                  <a:pt x="259" y="1290"/>
                </a:lnTo>
                <a:lnTo>
                  <a:pt x="254" y="1298"/>
                </a:lnTo>
                <a:lnTo>
                  <a:pt x="251" y="1305"/>
                </a:lnTo>
                <a:lnTo>
                  <a:pt x="248" y="1314"/>
                </a:lnTo>
                <a:lnTo>
                  <a:pt x="245" y="1323"/>
                </a:lnTo>
                <a:lnTo>
                  <a:pt x="242" y="1327"/>
                </a:lnTo>
                <a:lnTo>
                  <a:pt x="232" y="1329"/>
                </a:lnTo>
                <a:lnTo>
                  <a:pt x="232" y="1334"/>
                </a:lnTo>
                <a:lnTo>
                  <a:pt x="242" y="1337"/>
                </a:lnTo>
                <a:lnTo>
                  <a:pt x="251" y="1337"/>
                </a:lnTo>
                <a:lnTo>
                  <a:pt x="264" y="1337"/>
                </a:lnTo>
                <a:lnTo>
                  <a:pt x="271" y="1343"/>
                </a:lnTo>
                <a:lnTo>
                  <a:pt x="268" y="1349"/>
                </a:lnTo>
                <a:lnTo>
                  <a:pt x="261" y="1354"/>
                </a:lnTo>
                <a:lnTo>
                  <a:pt x="249" y="1359"/>
                </a:lnTo>
                <a:lnTo>
                  <a:pt x="239" y="1364"/>
                </a:lnTo>
                <a:lnTo>
                  <a:pt x="236" y="1373"/>
                </a:lnTo>
                <a:lnTo>
                  <a:pt x="226" y="1380"/>
                </a:lnTo>
                <a:lnTo>
                  <a:pt x="214" y="1383"/>
                </a:lnTo>
                <a:lnTo>
                  <a:pt x="206" y="1386"/>
                </a:lnTo>
                <a:lnTo>
                  <a:pt x="195" y="1390"/>
                </a:lnTo>
                <a:lnTo>
                  <a:pt x="190" y="1402"/>
                </a:lnTo>
                <a:lnTo>
                  <a:pt x="182" y="1409"/>
                </a:lnTo>
                <a:lnTo>
                  <a:pt x="175" y="1415"/>
                </a:lnTo>
                <a:lnTo>
                  <a:pt x="165" y="1422"/>
                </a:lnTo>
                <a:lnTo>
                  <a:pt x="159" y="1427"/>
                </a:lnTo>
                <a:lnTo>
                  <a:pt x="150" y="1424"/>
                </a:lnTo>
                <a:lnTo>
                  <a:pt x="143" y="1424"/>
                </a:lnTo>
                <a:lnTo>
                  <a:pt x="137" y="1427"/>
                </a:lnTo>
                <a:lnTo>
                  <a:pt x="134" y="1434"/>
                </a:lnTo>
                <a:lnTo>
                  <a:pt x="128" y="1444"/>
                </a:lnTo>
                <a:lnTo>
                  <a:pt x="128" y="1453"/>
                </a:lnTo>
                <a:lnTo>
                  <a:pt x="123" y="1464"/>
                </a:lnTo>
                <a:lnTo>
                  <a:pt x="118" y="1477"/>
                </a:lnTo>
                <a:lnTo>
                  <a:pt x="117" y="1490"/>
                </a:lnTo>
                <a:lnTo>
                  <a:pt x="117" y="1503"/>
                </a:lnTo>
                <a:lnTo>
                  <a:pt x="117" y="1515"/>
                </a:lnTo>
                <a:lnTo>
                  <a:pt x="118" y="1522"/>
                </a:lnTo>
                <a:lnTo>
                  <a:pt x="112" y="1530"/>
                </a:lnTo>
                <a:lnTo>
                  <a:pt x="105" y="1532"/>
                </a:lnTo>
                <a:lnTo>
                  <a:pt x="101" y="1538"/>
                </a:lnTo>
                <a:lnTo>
                  <a:pt x="101" y="1549"/>
                </a:lnTo>
                <a:lnTo>
                  <a:pt x="96" y="1557"/>
                </a:lnTo>
                <a:lnTo>
                  <a:pt x="92" y="1565"/>
                </a:lnTo>
                <a:lnTo>
                  <a:pt x="85" y="1572"/>
                </a:lnTo>
                <a:lnTo>
                  <a:pt x="89" y="1581"/>
                </a:lnTo>
                <a:lnTo>
                  <a:pt x="99" y="1587"/>
                </a:lnTo>
                <a:lnTo>
                  <a:pt x="105" y="1594"/>
                </a:lnTo>
                <a:lnTo>
                  <a:pt x="101" y="1598"/>
                </a:lnTo>
                <a:lnTo>
                  <a:pt x="93" y="1594"/>
                </a:lnTo>
                <a:lnTo>
                  <a:pt x="89" y="1601"/>
                </a:lnTo>
                <a:lnTo>
                  <a:pt x="83" y="1607"/>
                </a:lnTo>
                <a:lnTo>
                  <a:pt x="77" y="1610"/>
                </a:lnTo>
                <a:lnTo>
                  <a:pt x="69" y="1615"/>
                </a:lnTo>
                <a:lnTo>
                  <a:pt x="63" y="1622"/>
                </a:lnTo>
                <a:lnTo>
                  <a:pt x="54" y="1620"/>
                </a:lnTo>
                <a:lnTo>
                  <a:pt x="45" y="1623"/>
                </a:lnTo>
                <a:lnTo>
                  <a:pt x="40" y="1632"/>
                </a:lnTo>
                <a:lnTo>
                  <a:pt x="32" y="1637"/>
                </a:lnTo>
                <a:lnTo>
                  <a:pt x="34" y="1645"/>
                </a:lnTo>
                <a:lnTo>
                  <a:pt x="40" y="1647"/>
                </a:lnTo>
                <a:lnTo>
                  <a:pt x="50" y="1650"/>
                </a:lnTo>
                <a:lnTo>
                  <a:pt x="51" y="1657"/>
                </a:lnTo>
                <a:lnTo>
                  <a:pt x="50" y="1666"/>
                </a:lnTo>
                <a:lnTo>
                  <a:pt x="48" y="1675"/>
                </a:lnTo>
                <a:lnTo>
                  <a:pt x="47" y="1682"/>
                </a:lnTo>
                <a:lnTo>
                  <a:pt x="45" y="1692"/>
                </a:lnTo>
                <a:lnTo>
                  <a:pt x="44" y="1703"/>
                </a:lnTo>
                <a:lnTo>
                  <a:pt x="47" y="1714"/>
                </a:lnTo>
                <a:lnTo>
                  <a:pt x="51" y="1723"/>
                </a:lnTo>
                <a:lnTo>
                  <a:pt x="51" y="1733"/>
                </a:lnTo>
                <a:lnTo>
                  <a:pt x="54" y="1742"/>
                </a:lnTo>
                <a:lnTo>
                  <a:pt x="57" y="1755"/>
                </a:lnTo>
                <a:lnTo>
                  <a:pt x="63" y="1763"/>
                </a:lnTo>
                <a:lnTo>
                  <a:pt x="66" y="1773"/>
                </a:lnTo>
                <a:lnTo>
                  <a:pt x="66" y="1782"/>
                </a:lnTo>
                <a:lnTo>
                  <a:pt x="63" y="1788"/>
                </a:lnTo>
                <a:lnTo>
                  <a:pt x="57" y="1794"/>
                </a:lnTo>
                <a:lnTo>
                  <a:pt x="53" y="1802"/>
                </a:lnTo>
                <a:lnTo>
                  <a:pt x="48" y="1808"/>
                </a:lnTo>
                <a:lnTo>
                  <a:pt x="47" y="1816"/>
                </a:lnTo>
                <a:lnTo>
                  <a:pt x="45" y="1824"/>
                </a:lnTo>
                <a:lnTo>
                  <a:pt x="37" y="1829"/>
                </a:lnTo>
                <a:lnTo>
                  <a:pt x="29" y="1830"/>
                </a:lnTo>
                <a:lnTo>
                  <a:pt x="24" y="1832"/>
                </a:lnTo>
                <a:lnTo>
                  <a:pt x="21" y="1835"/>
                </a:lnTo>
                <a:lnTo>
                  <a:pt x="16" y="1838"/>
                </a:lnTo>
                <a:lnTo>
                  <a:pt x="10" y="1839"/>
                </a:lnTo>
                <a:lnTo>
                  <a:pt x="5" y="1845"/>
                </a:lnTo>
                <a:lnTo>
                  <a:pt x="0" y="1852"/>
                </a:lnTo>
                <a:lnTo>
                  <a:pt x="0" y="1861"/>
                </a:lnTo>
                <a:lnTo>
                  <a:pt x="2" y="1868"/>
                </a:lnTo>
                <a:lnTo>
                  <a:pt x="9" y="1874"/>
                </a:lnTo>
                <a:lnTo>
                  <a:pt x="12" y="1879"/>
                </a:lnTo>
                <a:lnTo>
                  <a:pt x="13" y="1889"/>
                </a:lnTo>
                <a:lnTo>
                  <a:pt x="12" y="1898"/>
                </a:lnTo>
                <a:lnTo>
                  <a:pt x="13" y="1911"/>
                </a:lnTo>
                <a:lnTo>
                  <a:pt x="13" y="1921"/>
                </a:lnTo>
                <a:lnTo>
                  <a:pt x="16" y="1931"/>
                </a:lnTo>
                <a:lnTo>
                  <a:pt x="24" y="1943"/>
                </a:lnTo>
                <a:lnTo>
                  <a:pt x="28" y="1955"/>
                </a:lnTo>
                <a:lnTo>
                  <a:pt x="34" y="1968"/>
                </a:lnTo>
                <a:lnTo>
                  <a:pt x="38" y="1981"/>
                </a:lnTo>
                <a:lnTo>
                  <a:pt x="42" y="1993"/>
                </a:lnTo>
                <a:lnTo>
                  <a:pt x="40" y="2008"/>
                </a:lnTo>
                <a:lnTo>
                  <a:pt x="38" y="2018"/>
                </a:lnTo>
                <a:lnTo>
                  <a:pt x="34" y="2027"/>
                </a:lnTo>
                <a:lnTo>
                  <a:pt x="29" y="2034"/>
                </a:lnTo>
                <a:lnTo>
                  <a:pt x="29" y="2044"/>
                </a:lnTo>
                <a:lnTo>
                  <a:pt x="31" y="2053"/>
                </a:lnTo>
                <a:lnTo>
                  <a:pt x="40" y="2058"/>
                </a:lnTo>
                <a:lnTo>
                  <a:pt x="47" y="2063"/>
                </a:lnTo>
                <a:lnTo>
                  <a:pt x="47" y="2071"/>
                </a:lnTo>
                <a:lnTo>
                  <a:pt x="44" y="2081"/>
                </a:lnTo>
                <a:lnTo>
                  <a:pt x="38" y="2090"/>
                </a:lnTo>
                <a:lnTo>
                  <a:pt x="35" y="2097"/>
                </a:lnTo>
                <a:lnTo>
                  <a:pt x="35" y="2109"/>
                </a:lnTo>
                <a:lnTo>
                  <a:pt x="34" y="2118"/>
                </a:lnTo>
                <a:lnTo>
                  <a:pt x="37" y="2125"/>
                </a:lnTo>
                <a:lnTo>
                  <a:pt x="40" y="2135"/>
                </a:lnTo>
                <a:lnTo>
                  <a:pt x="47" y="2146"/>
                </a:lnTo>
                <a:lnTo>
                  <a:pt x="48" y="2157"/>
                </a:lnTo>
                <a:lnTo>
                  <a:pt x="56" y="2160"/>
                </a:lnTo>
                <a:lnTo>
                  <a:pt x="67" y="2159"/>
                </a:lnTo>
                <a:lnTo>
                  <a:pt x="73" y="2156"/>
                </a:lnTo>
                <a:lnTo>
                  <a:pt x="82" y="2153"/>
                </a:lnTo>
                <a:lnTo>
                  <a:pt x="92" y="2153"/>
                </a:lnTo>
                <a:lnTo>
                  <a:pt x="101" y="2153"/>
                </a:lnTo>
                <a:lnTo>
                  <a:pt x="111" y="2153"/>
                </a:lnTo>
                <a:lnTo>
                  <a:pt x="118" y="2163"/>
                </a:lnTo>
                <a:lnTo>
                  <a:pt x="123" y="2173"/>
                </a:lnTo>
                <a:lnTo>
                  <a:pt x="131" y="2188"/>
                </a:lnTo>
                <a:lnTo>
                  <a:pt x="136" y="2200"/>
                </a:lnTo>
                <a:lnTo>
                  <a:pt x="140" y="2213"/>
                </a:lnTo>
                <a:lnTo>
                  <a:pt x="147" y="2226"/>
                </a:lnTo>
                <a:lnTo>
                  <a:pt x="160" y="2232"/>
                </a:lnTo>
                <a:lnTo>
                  <a:pt x="169" y="2244"/>
                </a:lnTo>
                <a:lnTo>
                  <a:pt x="178" y="2254"/>
                </a:lnTo>
                <a:lnTo>
                  <a:pt x="181" y="2267"/>
                </a:lnTo>
                <a:lnTo>
                  <a:pt x="185" y="2276"/>
                </a:lnTo>
                <a:lnTo>
                  <a:pt x="182" y="2291"/>
                </a:lnTo>
                <a:lnTo>
                  <a:pt x="175" y="2304"/>
                </a:lnTo>
                <a:lnTo>
                  <a:pt x="175" y="2314"/>
                </a:lnTo>
                <a:lnTo>
                  <a:pt x="166" y="2327"/>
                </a:lnTo>
                <a:lnTo>
                  <a:pt x="178" y="2333"/>
                </a:lnTo>
                <a:lnTo>
                  <a:pt x="181" y="2341"/>
                </a:lnTo>
                <a:lnTo>
                  <a:pt x="179" y="2352"/>
                </a:lnTo>
                <a:lnTo>
                  <a:pt x="179" y="2367"/>
                </a:lnTo>
                <a:lnTo>
                  <a:pt x="190" y="2373"/>
                </a:lnTo>
                <a:lnTo>
                  <a:pt x="184" y="2380"/>
                </a:lnTo>
                <a:lnTo>
                  <a:pt x="178" y="2393"/>
                </a:lnTo>
                <a:lnTo>
                  <a:pt x="179" y="2404"/>
                </a:lnTo>
                <a:lnTo>
                  <a:pt x="175" y="2411"/>
                </a:lnTo>
                <a:lnTo>
                  <a:pt x="165" y="2415"/>
                </a:lnTo>
                <a:lnTo>
                  <a:pt x="150" y="2414"/>
                </a:lnTo>
                <a:lnTo>
                  <a:pt x="143" y="2408"/>
                </a:lnTo>
                <a:lnTo>
                  <a:pt x="131" y="2408"/>
                </a:lnTo>
                <a:lnTo>
                  <a:pt x="127" y="2417"/>
                </a:lnTo>
                <a:lnTo>
                  <a:pt x="125" y="2424"/>
                </a:lnTo>
                <a:lnTo>
                  <a:pt x="127" y="2432"/>
                </a:lnTo>
                <a:lnTo>
                  <a:pt x="134" y="2440"/>
                </a:lnTo>
                <a:lnTo>
                  <a:pt x="147" y="2449"/>
                </a:lnTo>
                <a:lnTo>
                  <a:pt x="149" y="2455"/>
                </a:lnTo>
                <a:lnTo>
                  <a:pt x="147" y="2462"/>
                </a:lnTo>
                <a:lnTo>
                  <a:pt x="146" y="2473"/>
                </a:lnTo>
                <a:lnTo>
                  <a:pt x="147" y="2480"/>
                </a:lnTo>
                <a:lnTo>
                  <a:pt x="153" y="2476"/>
                </a:lnTo>
                <a:lnTo>
                  <a:pt x="163" y="2477"/>
                </a:lnTo>
                <a:lnTo>
                  <a:pt x="172" y="2480"/>
                </a:lnTo>
                <a:lnTo>
                  <a:pt x="181" y="2477"/>
                </a:lnTo>
                <a:lnTo>
                  <a:pt x="187" y="2483"/>
                </a:lnTo>
                <a:lnTo>
                  <a:pt x="185" y="2490"/>
                </a:lnTo>
                <a:lnTo>
                  <a:pt x="176" y="2490"/>
                </a:lnTo>
                <a:lnTo>
                  <a:pt x="166" y="2486"/>
                </a:lnTo>
                <a:lnTo>
                  <a:pt x="156" y="2486"/>
                </a:lnTo>
                <a:lnTo>
                  <a:pt x="149" y="2487"/>
                </a:lnTo>
                <a:lnTo>
                  <a:pt x="147" y="2498"/>
                </a:lnTo>
                <a:lnTo>
                  <a:pt x="144" y="2508"/>
                </a:lnTo>
                <a:lnTo>
                  <a:pt x="149" y="2517"/>
                </a:lnTo>
                <a:lnTo>
                  <a:pt x="152" y="2528"/>
                </a:lnTo>
                <a:lnTo>
                  <a:pt x="155" y="2540"/>
                </a:lnTo>
                <a:lnTo>
                  <a:pt x="155" y="2550"/>
                </a:lnTo>
                <a:lnTo>
                  <a:pt x="162" y="2558"/>
                </a:lnTo>
                <a:lnTo>
                  <a:pt x="163" y="2565"/>
                </a:lnTo>
                <a:lnTo>
                  <a:pt x="163" y="2575"/>
                </a:lnTo>
                <a:lnTo>
                  <a:pt x="162" y="2586"/>
                </a:lnTo>
                <a:lnTo>
                  <a:pt x="159" y="2596"/>
                </a:lnTo>
                <a:lnTo>
                  <a:pt x="156" y="2605"/>
                </a:lnTo>
                <a:lnTo>
                  <a:pt x="156" y="2612"/>
                </a:lnTo>
                <a:lnTo>
                  <a:pt x="162" y="2618"/>
                </a:lnTo>
                <a:lnTo>
                  <a:pt x="172" y="2615"/>
                </a:lnTo>
                <a:lnTo>
                  <a:pt x="182" y="2612"/>
                </a:lnTo>
                <a:lnTo>
                  <a:pt x="194" y="2609"/>
                </a:lnTo>
                <a:lnTo>
                  <a:pt x="200" y="2608"/>
                </a:lnTo>
                <a:lnTo>
                  <a:pt x="208" y="2608"/>
                </a:lnTo>
                <a:lnTo>
                  <a:pt x="213" y="2612"/>
                </a:lnTo>
                <a:lnTo>
                  <a:pt x="220" y="2619"/>
                </a:lnTo>
                <a:lnTo>
                  <a:pt x="232" y="2624"/>
                </a:lnTo>
                <a:lnTo>
                  <a:pt x="242" y="2628"/>
                </a:lnTo>
                <a:lnTo>
                  <a:pt x="249" y="2627"/>
                </a:lnTo>
                <a:lnTo>
                  <a:pt x="251" y="2619"/>
                </a:lnTo>
                <a:lnTo>
                  <a:pt x="249" y="2609"/>
                </a:lnTo>
                <a:lnTo>
                  <a:pt x="248" y="2602"/>
                </a:lnTo>
                <a:lnTo>
                  <a:pt x="249" y="2593"/>
                </a:lnTo>
                <a:lnTo>
                  <a:pt x="252" y="2584"/>
                </a:lnTo>
                <a:lnTo>
                  <a:pt x="254" y="2577"/>
                </a:lnTo>
                <a:lnTo>
                  <a:pt x="258" y="2569"/>
                </a:lnTo>
                <a:lnTo>
                  <a:pt x="259" y="2561"/>
                </a:lnTo>
                <a:lnTo>
                  <a:pt x="259" y="2552"/>
                </a:lnTo>
                <a:lnTo>
                  <a:pt x="255" y="2540"/>
                </a:lnTo>
                <a:lnTo>
                  <a:pt x="251" y="2530"/>
                </a:lnTo>
                <a:lnTo>
                  <a:pt x="239" y="2524"/>
                </a:lnTo>
                <a:lnTo>
                  <a:pt x="227" y="2514"/>
                </a:lnTo>
                <a:lnTo>
                  <a:pt x="214" y="2506"/>
                </a:lnTo>
                <a:lnTo>
                  <a:pt x="208" y="2502"/>
                </a:lnTo>
                <a:lnTo>
                  <a:pt x="210" y="2496"/>
                </a:lnTo>
                <a:lnTo>
                  <a:pt x="214" y="2495"/>
                </a:lnTo>
                <a:lnTo>
                  <a:pt x="222" y="2496"/>
                </a:lnTo>
                <a:lnTo>
                  <a:pt x="229" y="2506"/>
                </a:lnTo>
                <a:lnTo>
                  <a:pt x="233" y="2511"/>
                </a:lnTo>
                <a:lnTo>
                  <a:pt x="246" y="2518"/>
                </a:lnTo>
                <a:lnTo>
                  <a:pt x="258" y="2527"/>
                </a:lnTo>
                <a:lnTo>
                  <a:pt x="264" y="2527"/>
                </a:lnTo>
                <a:lnTo>
                  <a:pt x="270" y="2524"/>
                </a:lnTo>
                <a:lnTo>
                  <a:pt x="277" y="2524"/>
                </a:lnTo>
                <a:lnTo>
                  <a:pt x="281" y="2524"/>
                </a:lnTo>
                <a:lnTo>
                  <a:pt x="286" y="2530"/>
                </a:lnTo>
                <a:lnTo>
                  <a:pt x="284" y="2539"/>
                </a:lnTo>
                <a:lnTo>
                  <a:pt x="280" y="2549"/>
                </a:lnTo>
                <a:lnTo>
                  <a:pt x="280" y="2559"/>
                </a:lnTo>
                <a:lnTo>
                  <a:pt x="278" y="2569"/>
                </a:lnTo>
                <a:lnTo>
                  <a:pt x="280" y="2578"/>
                </a:lnTo>
                <a:lnTo>
                  <a:pt x="280" y="2590"/>
                </a:lnTo>
                <a:lnTo>
                  <a:pt x="277" y="2602"/>
                </a:lnTo>
                <a:lnTo>
                  <a:pt x="286" y="2609"/>
                </a:lnTo>
                <a:lnTo>
                  <a:pt x="281" y="2619"/>
                </a:lnTo>
                <a:lnTo>
                  <a:pt x="280" y="2627"/>
                </a:lnTo>
                <a:lnTo>
                  <a:pt x="280" y="2635"/>
                </a:lnTo>
                <a:lnTo>
                  <a:pt x="284" y="2643"/>
                </a:lnTo>
                <a:lnTo>
                  <a:pt x="293" y="2643"/>
                </a:lnTo>
                <a:lnTo>
                  <a:pt x="302" y="2643"/>
                </a:lnTo>
                <a:lnTo>
                  <a:pt x="305" y="2647"/>
                </a:lnTo>
                <a:lnTo>
                  <a:pt x="313" y="2657"/>
                </a:lnTo>
                <a:lnTo>
                  <a:pt x="321" y="2663"/>
                </a:lnTo>
                <a:lnTo>
                  <a:pt x="329" y="2665"/>
                </a:lnTo>
                <a:lnTo>
                  <a:pt x="338" y="2669"/>
                </a:lnTo>
                <a:lnTo>
                  <a:pt x="345" y="2678"/>
                </a:lnTo>
                <a:lnTo>
                  <a:pt x="354" y="2682"/>
                </a:lnTo>
                <a:lnTo>
                  <a:pt x="360" y="2691"/>
                </a:lnTo>
                <a:lnTo>
                  <a:pt x="367" y="2700"/>
                </a:lnTo>
                <a:lnTo>
                  <a:pt x="376" y="2706"/>
                </a:lnTo>
                <a:lnTo>
                  <a:pt x="374" y="2715"/>
                </a:lnTo>
                <a:lnTo>
                  <a:pt x="379" y="2723"/>
                </a:lnTo>
                <a:lnTo>
                  <a:pt x="385" y="2732"/>
                </a:lnTo>
                <a:lnTo>
                  <a:pt x="395" y="2738"/>
                </a:lnTo>
                <a:lnTo>
                  <a:pt x="401" y="2747"/>
                </a:lnTo>
                <a:lnTo>
                  <a:pt x="411" y="2753"/>
                </a:lnTo>
                <a:lnTo>
                  <a:pt x="418" y="2757"/>
                </a:lnTo>
                <a:lnTo>
                  <a:pt x="427" y="2762"/>
                </a:lnTo>
                <a:lnTo>
                  <a:pt x="427" y="2769"/>
                </a:lnTo>
                <a:lnTo>
                  <a:pt x="428" y="2778"/>
                </a:lnTo>
                <a:lnTo>
                  <a:pt x="431" y="2784"/>
                </a:lnTo>
                <a:lnTo>
                  <a:pt x="431" y="2792"/>
                </a:lnTo>
                <a:lnTo>
                  <a:pt x="433" y="2798"/>
                </a:lnTo>
                <a:lnTo>
                  <a:pt x="437" y="2803"/>
                </a:lnTo>
                <a:lnTo>
                  <a:pt x="444" y="2806"/>
                </a:lnTo>
                <a:lnTo>
                  <a:pt x="450" y="2811"/>
                </a:lnTo>
                <a:lnTo>
                  <a:pt x="460" y="2817"/>
                </a:lnTo>
                <a:lnTo>
                  <a:pt x="466" y="2823"/>
                </a:lnTo>
                <a:lnTo>
                  <a:pt x="471" y="2829"/>
                </a:lnTo>
                <a:lnTo>
                  <a:pt x="476" y="2835"/>
                </a:lnTo>
                <a:lnTo>
                  <a:pt x="481" y="2838"/>
                </a:lnTo>
                <a:lnTo>
                  <a:pt x="482" y="2844"/>
                </a:lnTo>
                <a:lnTo>
                  <a:pt x="484" y="2854"/>
                </a:lnTo>
                <a:lnTo>
                  <a:pt x="484" y="2863"/>
                </a:lnTo>
                <a:lnTo>
                  <a:pt x="484" y="2869"/>
                </a:lnTo>
                <a:lnTo>
                  <a:pt x="485" y="2877"/>
                </a:lnTo>
                <a:lnTo>
                  <a:pt x="495" y="2876"/>
                </a:lnTo>
                <a:lnTo>
                  <a:pt x="503" y="2873"/>
                </a:lnTo>
                <a:lnTo>
                  <a:pt x="508" y="2883"/>
                </a:lnTo>
                <a:lnTo>
                  <a:pt x="514" y="2888"/>
                </a:lnTo>
                <a:lnTo>
                  <a:pt x="520" y="2891"/>
                </a:lnTo>
                <a:lnTo>
                  <a:pt x="533" y="2892"/>
                </a:lnTo>
                <a:lnTo>
                  <a:pt x="546" y="2899"/>
                </a:lnTo>
                <a:lnTo>
                  <a:pt x="558" y="2902"/>
                </a:lnTo>
                <a:lnTo>
                  <a:pt x="565" y="2902"/>
                </a:lnTo>
                <a:lnTo>
                  <a:pt x="574" y="2907"/>
                </a:lnTo>
                <a:lnTo>
                  <a:pt x="578" y="2914"/>
                </a:lnTo>
                <a:lnTo>
                  <a:pt x="575" y="2923"/>
                </a:lnTo>
                <a:lnTo>
                  <a:pt x="577" y="2927"/>
                </a:lnTo>
                <a:lnTo>
                  <a:pt x="571" y="2933"/>
                </a:lnTo>
                <a:lnTo>
                  <a:pt x="567" y="2938"/>
                </a:lnTo>
                <a:lnTo>
                  <a:pt x="565" y="2946"/>
                </a:lnTo>
                <a:lnTo>
                  <a:pt x="571" y="2952"/>
                </a:lnTo>
                <a:lnTo>
                  <a:pt x="575" y="2961"/>
                </a:lnTo>
                <a:lnTo>
                  <a:pt x="580" y="2970"/>
                </a:lnTo>
                <a:lnTo>
                  <a:pt x="586" y="2973"/>
                </a:lnTo>
                <a:lnTo>
                  <a:pt x="591" y="2980"/>
                </a:lnTo>
                <a:lnTo>
                  <a:pt x="597" y="2983"/>
                </a:lnTo>
                <a:lnTo>
                  <a:pt x="600" y="2990"/>
                </a:lnTo>
                <a:lnTo>
                  <a:pt x="603" y="2996"/>
                </a:lnTo>
                <a:lnTo>
                  <a:pt x="609" y="3002"/>
                </a:lnTo>
                <a:lnTo>
                  <a:pt x="618" y="3007"/>
                </a:lnTo>
                <a:lnTo>
                  <a:pt x="626" y="3012"/>
                </a:lnTo>
                <a:lnTo>
                  <a:pt x="635" y="3018"/>
                </a:lnTo>
                <a:lnTo>
                  <a:pt x="644" y="3024"/>
                </a:lnTo>
                <a:lnTo>
                  <a:pt x="650" y="3029"/>
                </a:lnTo>
                <a:lnTo>
                  <a:pt x="657" y="3040"/>
                </a:lnTo>
                <a:lnTo>
                  <a:pt x="658" y="3051"/>
                </a:lnTo>
                <a:lnTo>
                  <a:pt x="660" y="3064"/>
                </a:lnTo>
                <a:lnTo>
                  <a:pt x="660" y="3078"/>
                </a:lnTo>
                <a:lnTo>
                  <a:pt x="660" y="3092"/>
                </a:lnTo>
                <a:lnTo>
                  <a:pt x="654" y="3108"/>
                </a:lnTo>
                <a:lnTo>
                  <a:pt x="651" y="3121"/>
                </a:lnTo>
                <a:lnTo>
                  <a:pt x="651" y="3133"/>
                </a:lnTo>
                <a:close/>
              </a:path>
            </a:pathLst>
          </a:custGeom>
          <a:blipFill dpi="0" rotWithShape="1">
            <a:blip r:embed="rId3" cstate="print">
              <a:lum bright="26000" contrast="-24000"/>
            </a:blip>
            <a:srcRect/>
            <a:stretch>
              <a:fillRect/>
            </a:stretch>
          </a:blipFill>
          <a:ln w="6350">
            <a:noFill/>
            <a:round/>
            <a:headEnd/>
            <a:tailEnd/>
          </a:ln>
        </p:spPr>
        <p:txBody>
          <a:bodyPr wrap="none" lIns="101254" tIns="50627" rIns="101254" bIns="50627" anchor="ctr"/>
          <a:lstStyle/>
          <a:p>
            <a:pPr algn="ctr">
              <a:buFont typeface="Wingdings 3" pitchFamily="18" charset="2"/>
              <a:buNone/>
            </a:pP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5608" name="Freeform 6"/>
          <p:cNvSpPr>
            <a:spLocks/>
          </p:cNvSpPr>
          <p:nvPr/>
        </p:nvSpPr>
        <p:spPr bwMode="auto">
          <a:xfrm>
            <a:off x="4057657" y="5394327"/>
            <a:ext cx="3635374" cy="819150"/>
          </a:xfrm>
          <a:custGeom>
            <a:avLst/>
            <a:gdLst>
              <a:gd name="T0" fmla="*/ 2147483647 w 4608"/>
              <a:gd name="T1" fmla="*/ 2147483647 h 1360"/>
              <a:gd name="T2" fmla="*/ 2147483647 w 4608"/>
              <a:gd name="T3" fmla="*/ 2147483647 h 1360"/>
              <a:gd name="T4" fmla="*/ 2147483647 w 4608"/>
              <a:gd name="T5" fmla="*/ 2147483647 h 1360"/>
              <a:gd name="T6" fmla="*/ 2147483647 w 4608"/>
              <a:gd name="T7" fmla="*/ 2147483647 h 1360"/>
              <a:gd name="T8" fmla="*/ 2147483647 w 4608"/>
              <a:gd name="T9" fmla="*/ 2147483647 h 1360"/>
              <a:gd name="T10" fmla="*/ 2147483647 w 4608"/>
              <a:gd name="T11" fmla="*/ 2147483647 h 1360"/>
              <a:gd name="T12" fmla="*/ 2147483647 w 4608"/>
              <a:gd name="T13" fmla="*/ 2147483647 h 1360"/>
              <a:gd name="T14" fmla="*/ 2147483647 w 4608"/>
              <a:gd name="T15" fmla="*/ 2147483647 h 1360"/>
              <a:gd name="T16" fmla="*/ 2147483647 w 4608"/>
              <a:gd name="T17" fmla="*/ 2147483647 h 1360"/>
              <a:gd name="T18" fmla="*/ 2147483647 w 4608"/>
              <a:gd name="T19" fmla="*/ 2147483647 h 1360"/>
              <a:gd name="T20" fmla="*/ 2147483647 w 4608"/>
              <a:gd name="T21" fmla="*/ 2147483647 h 1360"/>
              <a:gd name="T22" fmla="*/ 2147483647 w 4608"/>
              <a:gd name="T23" fmla="*/ 2147483647 h 1360"/>
              <a:gd name="T24" fmla="*/ 2147483647 w 4608"/>
              <a:gd name="T25" fmla="*/ 2147483647 h 1360"/>
              <a:gd name="T26" fmla="*/ 2147483647 w 4608"/>
              <a:gd name="T27" fmla="*/ 2147483647 h 1360"/>
              <a:gd name="T28" fmla="*/ 2147483647 w 4608"/>
              <a:gd name="T29" fmla="*/ 2147483647 h 1360"/>
              <a:gd name="T30" fmla="*/ 2147483647 w 4608"/>
              <a:gd name="T31" fmla="*/ 2147483647 h 1360"/>
              <a:gd name="T32" fmla="*/ 2147483647 w 4608"/>
              <a:gd name="T33" fmla="*/ 2147483647 h 1360"/>
              <a:gd name="T34" fmla="*/ 2147483647 w 4608"/>
              <a:gd name="T35" fmla="*/ 2147483647 h 1360"/>
              <a:gd name="T36" fmla="*/ 2147483647 w 4608"/>
              <a:gd name="T37" fmla="*/ 2147483647 h 1360"/>
              <a:gd name="T38" fmla="*/ 2147483647 w 4608"/>
              <a:gd name="T39" fmla="*/ 2147483647 h 1360"/>
              <a:gd name="T40" fmla="*/ 2147483647 w 4608"/>
              <a:gd name="T41" fmla="*/ 2147483647 h 1360"/>
              <a:gd name="T42" fmla="*/ 2147483647 w 4608"/>
              <a:gd name="T43" fmla="*/ 2147483647 h 1360"/>
              <a:gd name="T44" fmla="*/ 2147483647 w 4608"/>
              <a:gd name="T45" fmla="*/ 2147483647 h 1360"/>
              <a:gd name="T46" fmla="*/ 2147483647 w 4608"/>
              <a:gd name="T47" fmla="*/ 2147483647 h 1360"/>
              <a:gd name="T48" fmla="*/ 2147483647 w 4608"/>
              <a:gd name="T49" fmla="*/ 2147483647 h 1360"/>
              <a:gd name="T50" fmla="*/ 2147483647 w 4608"/>
              <a:gd name="T51" fmla="*/ 2147483647 h 1360"/>
              <a:gd name="T52" fmla="*/ 2147483647 w 4608"/>
              <a:gd name="T53" fmla="*/ 2147483647 h 1360"/>
              <a:gd name="T54" fmla="*/ 2147483647 w 4608"/>
              <a:gd name="T55" fmla="*/ 2147483647 h 1360"/>
              <a:gd name="T56" fmla="*/ 2147483647 w 4608"/>
              <a:gd name="T57" fmla="*/ 2147483647 h 1360"/>
              <a:gd name="T58" fmla="*/ 2147483647 w 4608"/>
              <a:gd name="T59" fmla="*/ 2147483647 h 1360"/>
              <a:gd name="T60" fmla="*/ 2147483647 w 4608"/>
              <a:gd name="T61" fmla="*/ 2147483647 h 1360"/>
              <a:gd name="T62" fmla="*/ 2147483647 w 4608"/>
              <a:gd name="T63" fmla="*/ 2147483647 h 1360"/>
              <a:gd name="T64" fmla="*/ 2147483647 w 4608"/>
              <a:gd name="T65" fmla="*/ 2147483647 h 1360"/>
              <a:gd name="T66" fmla="*/ 2147483647 w 4608"/>
              <a:gd name="T67" fmla="*/ 2147483647 h 1360"/>
              <a:gd name="T68" fmla="*/ 2147483647 w 4608"/>
              <a:gd name="T69" fmla="*/ 2147483647 h 1360"/>
              <a:gd name="T70" fmla="*/ 2147483647 w 4608"/>
              <a:gd name="T71" fmla="*/ 2147483647 h 1360"/>
              <a:gd name="T72" fmla="*/ 2147483647 w 4608"/>
              <a:gd name="T73" fmla="*/ 2147483647 h 1360"/>
              <a:gd name="T74" fmla="*/ 2147483647 w 4608"/>
              <a:gd name="T75" fmla="*/ 2147483647 h 1360"/>
              <a:gd name="T76" fmla="*/ 2147483647 w 4608"/>
              <a:gd name="T77" fmla="*/ 2147483647 h 1360"/>
              <a:gd name="T78" fmla="*/ 2147483647 w 4608"/>
              <a:gd name="T79" fmla="*/ 2147483647 h 1360"/>
              <a:gd name="T80" fmla="*/ 2147483647 w 4608"/>
              <a:gd name="T81" fmla="*/ 2147483647 h 1360"/>
              <a:gd name="T82" fmla="*/ 2147483647 w 4608"/>
              <a:gd name="T83" fmla="*/ 2147483647 h 1360"/>
              <a:gd name="T84" fmla="*/ 2147483647 w 4608"/>
              <a:gd name="T85" fmla="*/ 2147483647 h 1360"/>
              <a:gd name="T86" fmla="*/ 2147483647 w 4608"/>
              <a:gd name="T87" fmla="*/ 2147483647 h 1360"/>
              <a:gd name="T88" fmla="*/ 2147483647 w 4608"/>
              <a:gd name="T89" fmla="*/ 2147483647 h 1360"/>
              <a:gd name="T90" fmla="*/ 2147483647 w 4608"/>
              <a:gd name="T91" fmla="*/ 2147483647 h 1360"/>
              <a:gd name="T92" fmla="*/ 2147483647 w 4608"/>
              <a:gd name="T93" fmla="*/ 2147483647 h 1360"/>
              <a:gd name="T94" fmla="*/ 2147483647 w 4608"/>
              <a:gd name="T95" fmla="*/ 2147483647 h 1360"/>
              <a:gd name="T96" fmla="*/ 2147483647 w 4608"/>
              <a:gd name="T97" fmla="*/ 2147483647 h 1360"/>
              <a:gd name="T98" fmla="*/ 2147483647 w 4608"/>
              <a:gd name="T99" fmla="*/ 2147483647 h 1360"/>
              <a:gd name="T100" fmla="*/ 2147483647 w 4608"/>
              <a:gd name="T101" fmla="*/ 2147483647 h 1360"/>
              <a:gd name="T102" fmla="*/ 2147483647 w 4608"/>
              <a:gd name="T103" fmla="*/ 2147483647 h 1360"/>
              <a:gd name="T104" fmla="*/ 2147483647 w 4608"/>
              <a:gd name="T105" fmla="*/ 2147483647 h 1360"/>
              <a:gd name="T106" fmla="*/ 2147483647 w 4608"/>
              <a:gd name="T107" fmla="*/ 2147483647 h 1360"/>
              <a:gd name="T108" fmla="*/ 2147483647 w 4608"/>
              <a:gd name="T109" fmla="*/ 2147483647 h 1360"/>
              <a:gd name="T110" fmla="*/ 2147483647 w 4608"/>
              <a:gd name="T111" fmla="*/ 2147483647 h 1360"/>
              <a:gd name="T112" fmla="*/ 2147483647 w 4608"/>
              <a:gd name="T113" fmla="*/ 2147483647 h 1360"/>
              <a:gd name="T114" fmla="*/ 2147483647 w 4608"/>
              <a:gd name="T115" fmla="*/ 2147483647 h 1360"/>
              <a:gd name="T116" fmla="*/ 2147483647 w 4608"/>
              <a:gd name="T117" fmla="*/ 2147483647 h 1360"/>
              <a:gd name="T118" fmla="*/ 2147483647 w 4608"/>
              <a:gd name="T119" fmla="*/ 2147483647 h 1360"/>
              <a:gd name="T120" fmla="*/ 2147483647 w 4608"/>
              <a:gd name="T121" fmla="*/ 2147483647 h 1360"/>
              <a:gd name="T122" fmla="*/ 2147483647 w 4608"/>
              <a:gd name="T123" fmla="*/ 2147483647 h 1360"/>
              <a:gd name="T124" fmla="*/ 2147483647 w 4608"/>
              <a:gd name="T125" fmla="*/ 2147483647 h 13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8"/>
              <a:gd name="T190" fmla="*/ 0 h 1360"/>
              <a:gd name="T191" fmla="*/ 4608 w 4608"/>
              <a:gd name="T192" fmla="*/ 1360 h 13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8" h="1360">
                <a:moveTo>
                  <a:pt x="4515" y="1156"/>
                </a:moveTo>
                <a:lnTo>
                  <a:pt x="4509" y="1149"/>
                </a:lnTo>
                <a:lnTo>
                  <a:pt x="4505" y="1135"/>
                </a:lnTo>
                <a:lnTo>
                  <a:pt x="4503" y="1126"/>
                </a:lnTo>
                <a:lnTo>
                  <a:pt x="4503" y="1116"/>
                </a:lnTo>
                <a:lnTo>
                  <a:pt x="4503" y="1105"/>
                </a:lnTo>
                <a:lnTo>
                  <a:pt x="4503" y="1096"/>
                </a:lnTo>
                <a:lnTo>
                  <a:pt x="4502" y="1086"/>
                </a:lnTo>
                <a:lnTo>
                  <a:pt x="4500" y="1077"/>
                </a:lnTo>
                <a:lnTo>
                  <a:pt x="4503" y="1068"/>
                </a:lnTo>
                <a:lnTo>
                  <a:pt x="4506" y="1060"/>
                </a:lnTo>
                <a:lnTo>
                  <a:pt x="4509" y="1053"/>
                </a:lnTo>
                <a:lnTo>
                  <a:pt x="4508" y="1044"/>
                </a:lnTo>
                <a:lnTo>
                  <a:pt x="4511" y="1035"/>
                </a:lnTo>
                <a:lnTo>
                  <a:pt x="4518" y="1026"/>
                </a:lnTo>
                <a:lnTo>
                  <a:pt x="4523" y="1018"/>
                </a:lnTo>
                <a:lnTo>
                  <a:pt x="4527" y="1011"/>
                </a:lnTo>
                <a:lnTo>
                  <a:pt x="4527" y="1002"/>
                </a:lnTo>
                <a:lnTo>
                  <a:pt x="4526" y="988"/>
                </a:lnTo>
                <a:lnTo>
                  <a:pt x="4526" y="976"/>
                </a:lnTo>
                <a:lnTo>
                  <a:pt x="4526" y="966"/>
                </a:lnTo>
                <a:lnTo>
                  <a:pt x="4529" y="958"/>
                </a:lnTo>
                <a:lnTo>
                  <a:pt x="4533" y="949"/>
                </a:lnTo>
                <a:lnTo>
                  <a:pt x="4535" y="940"/>
                </a:lnTo>
                <a:lnTo>
                  <a:pt x="4533" y="933"/>
                </a:lnTo>
                <a:lnTo>
                  <a:pt x="4532" y="921"/>
                </a:lnTo>
                <a:lnTo>
                  <a:pt x="4530" y="912"/>
                </a:lnTo>
                <a:lnTo>
                  <a:pt x="4532" y="903"/>
                </a:lnTo>
                <a:lnTo>
                  <a:pt x="4538" y="898"/>
                </a:lnTo>
                <a:lnTo>
                  <a:pt x="4547" y="894"/>
                </a:lnTo>
                <a:lnTo>
                  <a:pt x="4551" y="888"/>
                </a:lnTo>
                <a:lnTo>
                  <a:pt x="4553" y="879"/>
                </a:lnTo>
                <a:lnTo>
                  <a:pt x="4553" y="868"/>
                </a:lnTo>
                <a:lnTo>
                  <a:pt x="4548" y="867"/>
                </a:lnTo>
                <a:lnTo>
                  <a:pt x="4542" y="864"/>
                </a:lnTo>
                <a:lnTo>
                  <a:pt x="4542" y="853"/>
                </a:lnTo>
                <a:lnTo>
                  <a:pt x="4545" y="846"/>
                </a:lnTo>
                <a:lnTo>
                  <a:pt x="4545" y="838"/>
                </a:lnTo>
                <a:lnTo>
                  <a:pt x="4541" y="835"/>
                </a:lnTo>
                <a:lnTo>
                  <a:pt x="4529" y="837"/>
                </a:lnTo>
                <a:lnTo>
                  <a:pt x="4515" y="834"/>
                </a:lnTo>
                <a:lnTo>
                  <a:pt x="4500" y="828"/>
                </a:lnTo>
                <a:lnTo>
                  <a:pt x="4490" y="820"/>
                </a:lnTo>
                <a:lnTo>
                  <a:pt x="4479" y="813"/>
                </a:lnTo>
                <a:lnTo>
                  <a:pt x="4467" y="804"/>
                </a:lnTo>
                <a:lnTo>
                  <a:pt x="4454" y="796"/>
                </a:lnTo>
                <a:lnTo>
                  <a:pt x="4439" y="793"/>
                </a:lnTo>
                <a:lnTo>
                  <a:pt x="4431" y="796"/>
                </a:lnTo>
                <a:lnTo>
                  <a:pt x="4421" y="793"/>
                </a:lnTo>
                <a:lnTo>
                  <a:pt x="4409" y="790"/>
                </a:lnTo>
                <a:lnTo>
                  <a:pt x="4397" y="790"/>
                </a:lnTo>
                <a:lnTo>
                  <a:pt x="4382" y="787"/>
                </a:lnTo>
                <a:lnTo>
                  <a:pt x="4371" y="787"/>
                </a:lnTo>
                <a:lnTo>
                  <a:pt x="4359" y="789"/>
                </a:lnTo>
                <a:lnTo>
                  <a:pt x="4353" y="781"/>
                </a:lnTo>
                <a:lnTo>
                  <a:pt x="4350" y="775"/>
                </a:lnTo>
                <a:lnTo>
                  <a:pt x="4346" y="766"/>
                </a:lnTo>
                <a:lnTo>
                  <a:pt x="4346" y="760"/>
                </a:lnTo>
                <a:lnTo>
                  <a:pt x="4344" y="753"/>
                </a:lnTo>
                <a:lnTo>
                  <a:pt x="4337" y="751"/>
                </a:lnTo>
                <a:lnTo>
                  <a:pt x="4328" y="754"/>
                </a:lnTo>
                <a:lnTo>
                  <a:pt x="4323" y="762"/>
                </a:lnTo>
                <a:lnTo>
                  <a:pt x="4316" y="768"/>
                </a:lnTo>
                <a:lnTo>
                  <a:pt x="4310" y="774"/>
                </a:lnTo>
                <a:lnTo>
                  <a:pt x="4302" y="781"/>
                </a:lnTo>
                <a:lnTo>
                  <a:pt x="4293" y="786"/>
                </a:lnTo>
                <a:lnTo>
                  <a:pt x="4284" y="787"/>
                </a:lnTo>
                <a:lnTo>
                  <a:pt x="4269" y="787"/>
                </a:lnTo>
                <a:lnTo>
                  <a:pt x="4256" y="787"/>
                </a:lnTo>
                <a:lnTo>
                  <a:pt x="4250" y="792"/>
                </a:lnTo>
                <a:lnTo>
                  <a:pt x="4239" y="795"/>
                </a:lnTo>
                <a:lnTo>
                  <a:pt x="4229" y="795"/>
                </a:lnTo>
                <a:lnTo>
                  <a:pt x="4220" y="795"/>
                </a:lnTo>
                <a:lnTo>
                  <a:pt x="4212" y="798"/>
                </a:lnTo>
                <a:lnTo>
                  <a:pt x="4205" y="801"/>
                </a:lnTo>
                <a:lnTo>
                  <a:pt x="4193" y="799"/>
                </a:lnTo>
                <a:lnTo>
                  <a:pt x="4181" y="798"/>
                </a:lnTo>
                <a:lnTo>
                  <a:pt x="4169" y="795"/>
                </a:lnTo>
                <a:lnTo>
                  <a:pt x="4160" y="799"/>
                </a:lnTo>
                <a:lnTo>
                  <a:pt x="4151" y="804"/>
                </a:lnTo>
                <a:lnTo>
                  <a:pt x="4137" y="807"/>
                </a:lnTo>
                <a:lnTo>
                  <a:pt x="4124" y="807"/>
                </a:lnTo>
                <a:lnTo>
                  <a:pt x="4115" y="799"/>
                </a:lnTo>
                <a:lnTo>
                  <a:pt x="4112" y="790"/>
                </a:lnTo>
                <a:lnTo>
                  <a:pt x="4103" y="790"/>
                </a:lnTo>
                <a:lnTo>
                  <a:pt x="4098" y="793"/>
                </a:lnTo>
                <a:lnTo>
                  <a:pt x="4097" y="801"/>
                </a:lnTo>
                <a:lnTo>
                  <a:pt x="4088" y="804"/>
                </a:lnTo>
                <a:lnTo>
                  <a:pt x="4079" y="798"/>
                </a:lnTo>
                <a:lnTo>
                  <a:pt x="4073" y="790"/>
                </a:lnTo>
                <a:lnTo>
                  <a:pt x="4065" y="787"/>
                </a:lnTo>
                <a:lnTo>
                  <a:pt x="4058" y="789"/>
                </a:lnTo>
                <a:lnTo>
                  <a:pt x="4053" y="795"/>
                </a:lnTo>
                <a:lnTo>
                  <a:pt x="4050" y="802"/>
                </a:lnTo>
                <a:lnTo>
                  <a:pt x="4043" y="807"/>
                </a:lnTo>
                <a:lnTo>
                  <a:pt x="4031" y="808"/>
                </a:lnTo>
                <a:lnTo>
                  <a:pt x="4019" y="813"/>
                </a:lnTo>
                <a:lnTo>
                  <a:pt x="4011" y="819"/>
                </a:lnTo>
                <a:lnTo>
                  <a:pt x="4002" y="826"/>
                </a:lnTo>
                <a:lnTo>
                  <a:pt x="3999" y="837"/>
                </a:lnTo>
                <a:lnTo>
                  <a:pt x="4002" y="846"/>
                </a:lnTo>
                <a:lnTo>
                  <a:pt x="3992" y="847"/>
                </a:lnTo>
                <a:lnTo>
                  <a:pt x="3983" y="844"/>
                </a:lnTo>
                <a:lnTo>
                  <a:pt x="3975" y="847"/>
                </a:lnTo>
                <a:lnTo>
                  <a:pt x="3968" y="849"/>
                </a:lnTo>
                <a:lnTo>
                  <a:pt x="3959" y="843"/>
                </a:lnTo>
                <a:lnTo>
                  <a:pt x="3950" y="834"/>
                </a:lnTo>
                <a:lnTo>
                  <a:pt x="3941" y="832"/>
                </a:lnTo>
                <a:lnTo>
                  <a:pt x="3933" y="835"/>
                </a:lnTo>
                <a:lnTo>
                  <a:pt x="3930" y="840"/>
                </a:lnTo>
                <a:lnTo>
                  <a:pt x="3921" y="832"/>
                </a:lnTo>
                <a:lnTo>
                  <a:pt x="3914" y="835"/>
                </a:lnTo>
                <a:lnTo>
                  <a:pt x="3906" y="838"/>
                </a:lnTo>
                <a:lnTo>
                  <a:pt x="3899" y="840"/>
                </a:lnTo>
                <a:lnTo>
                  <a:pt x="3890" y="837"/>
                </a:lnTo>
                <a:lnTo>
                  <a:pt x="3887" y="832"/>
                </a:lnTo>
                <a:lnTo>
                  <a:pt x="3884" y="828"/>
                </a:lnTo>
                <a:lnTo>
                  <a:pt x="3878" y="823"/>
                </a:lnTo>
                <a:lnTo>
                  <a:pt x="3870" y="819"/>
                </a:lnTo>
                <a:lnTo>
                  <a:pt x="3864" y="822"/>
                </a:lnTo>
                <a:lnTo>
                  <a:pt x="3854" y="822"/>
                </a:lnTo>
                <a:lnTo>
                  <a:pt x="3845" y="814"/>
                </a:lnTo>
                <a:lnTo>
                  <a:pt x="3836" y="808"/>
                </a:lnTo>
                <a:lnTo>
                  <a:pt x="3827" y="799"/>
                </a:lnTo>
                <a:lnTo>
                  <a:pt x="3822" y="793"/>
                </a:lnTo>
                <a:lnTo>
                  <a:pt x="3818" y="787"/>
                </a:lnTo>
                <a:lnTo>
                  <a:pt x="3809" y="787"/>
                </a:lnTo>
                <a:lnTo>
                  <a:pt x="3800" y="786"/>
                </a:lnTo>
                <a:lnTo>
                  <a:pt x="3786" y="784"/>
                </a:lnTo>
                <a:lnTo>
                  <a:pt x="3776" y="781"/>
                </a:lnTo>
                <a:lnTo>
                  <a:pt x="3768" y="774"/>
                </a:lnTo>
                <a:lnTo>
                  <a:pt x="3759" y="766"/>
                </a:lnTo>
                <a:lnTo>
                  <a:pt x="3753" y="754"/>
                </a:lnTo>
                <a:lnTo>
                  <a:pt x="3755" y="745"/>
                </a:lnTo>
                <a:lnTo>
                  <a:pt x="3755" y="733"/>
                </a:lnTo>
                <a:lnTo>
                  <a:pt x="3753" y="723"/>
                </a:lnTo>
                <a:lnTo>
                  <a:pt x="3753" y="714"/>
                </a:lnTo>
                <a:lnTo>
                  <a:pt x="3756" y="705"/>
                </a:lnTo>
                <a:lnTo>
                  <a:pt x="3752" y="694"/>
                </a:lnTo>
                <a:lnTo>
                  <a:pt x="3744" y="690"/>
                </a:lnTo>
                <a:lnTo>
                  <a:pt x="3737" y="682"/>
                </a:lnTo>
                <a:lnTo>
                  <a:pt x="3734" y="670"/>
                </a:lnTo>
                <a:lnTo>
                  <a:pt x="3732" y="657"/>
                </a:lnTo>
                <a:lnTo>
                  <a:pt x="3732" y="646"/>
                </a:lnTo>
                <a:lnTo>
                  <a:pt x="3734" y="634"/>
                </a:lnTo>
                <a:lnTo>
                  <a:pt x="3731" y="622"/>
                </a:lnTo>
                <a:lnTo>
                  <a:pt x="3734" y="615"/>
                </a:lnTo>
                <a:lnTo>
                  <a:pt x="3732" y="609"/>
                </a:lnTo>
                <a:lnTo>
                  <a:pt x="3732" y="603"/>
                </a:lnTo>
                <a:lnTo>
                  <a:pt x="3725" y="597"/>
                </a:lnTo>
                <a:lnTo>
                  <a:pt x="3717" y="594"/>
                </a:lnTo>
                <a:lnTo>
                  <a:pt x="3708" y="589"/>
                </a:lnTo>
                <a:lnTo>
                  <a:pt x="3701" y="588"/>
                </a:lnTo>
                <a:lnTo>
                  <a:pt x="3695" y="591"/>
                </a:lnTo>
                <a:lnTo>
                  <a:pt x="3695" y="598"/>
                </a:lnTo>
                <a:lnTo>
                  <a:pt x="3696" y="604"/>
                </a:lnTo>
                <a:lnTo>
                  <a:pt x="3696" y="610"/>
                </a:lnTo>
                <a:lnTo>
                  <a:pt x="3690" y="615"/>
                </a:lnTo>
                <a:lnTo>
                  <a:pt x="3681" y="616"/>
                </a:lnTo>
                <a:lnTo>
                  <a:pt x="3672" y="616"/>
                </a:lnTo>
                <a:lnTo>
                  <a:pt x="3663" y="616"/>
                </a:lnTo>
                <a:lnTo>
                  <a:pt x="3654" y="612"/>
                </a:lnTo>
                <a:lnTo>
                  <a:pt x="3654" y="600"/>
                </a:lnTo>
                <a:lnTo>
                  <a:pt x="3653" y="591"/>
                </a:lnTo>
                <a:lnTo>
                  <a:pt x="3657" y="582"/>
                </a:lnTo>
                <a:lnTo>
                  <a:pt x="3662" y="573"/>
                </a:lnTo>
                <a:lnTo>
                  <a:pt x="3659" y="567"/>
                </a:lnTo>
                <a:lnTo>
                  <a:pt x="3651" y="562"/>
                </a:lnTo>
                <a:lnTo>
                  <a:pt x="3650" y="558"/>
                </a:lnTo>
                <a:lnTo>
                  <a:pt x="3651" y="553"/>
                </a:lnTo>
                <a:lnTo>
                  <a:pt x="3659" y="549"/>
                </a:lnTo>
                <a:lnTo>
                  <a:pt x="3662" y="543"/>
                </a:lnTo>
                <a:lnTo>
                  <a:pt x="3660" y="534"/>
                </a:lnTo>
                <a:lnTo>
                  <a:pt x="3656" y="526"/>
                </a:lnTo>
                <a:lnTo>
                  <a:pt x="3653" y="519"/>
                </a:lnTo>
                <a:lnTo>
                  <a:pt x="3656" y="511"/>
                </a:lnTo>
                <a:lnTo>
                  <a:pt x="3659" y="508"/>
                </a:lnTo>
                <a:lnTo>
                  <a:pt x="3665" y="505"/>
                </a:lnTo>
                <a:lnTo>
                  <a:pt x="3665" y="496"/>
                </a:lnTo>
                <a:lnTo>
                  <a:pt x="3656" y="493"/>
                </a:lnTo>
                <a:lnTo>
                  <a:pt x="3654" y="486"/>
                </a:lnTo>
                <a:lnTo>
                  <a:pt x="3654" y="478"/>
                </a:lnTo>
                <a:lnTo>
                  <a:pt x="3654" y="471"/>
                </a:lnTo>
                <a:lnTo>
                  <a:pt x="3657" y="462"/>
                </a:lnTo>
                <a:lnTo>
                  <a:pt x="3653" y="454"/>
                </a:lnTo>
                <a:lnTo>
                  <a:pt x="3645" y="450"/>
                </a:lnTo>
                <a:lnTo>
                  <a:pt x="3636" y="447"/>
                </a:lnTo>
                <a:lnTo>
                  <a:pt x="3629" y="439"/>
                </a:lnTo>
                <a:lnTo>
                  <a:pt x="3627" y="430"/>
                </a:lnTo>
                <a:lnTo>
                  <a:pt x="3623" y="424"/>
                </a:lnTo>
                <a:lnTo>
                  <a:pt x="3618" y="418"/>
                </a:lnTo>
                <a:lnTo>
                  <a:pt x="3611" y="420"/>
                </a:lnTo>
                <a:lnTo>
                  <a:pt x="3606" y="426"/>
                </a:lnTo>
                <a:lnTo>
                  <a:pt x="3606" y="432"/>
                </a:lnTo>
                <a:lnTo>
                  <a:pt x="3606" y="436"/>
                </a:lnTo>
                <a:lnTo>
                  <a:pt x="3600" y="439"/>
                </a:lnTo>
                <a:lnTo>
                  <a:pt x="3590" y="435"/>
                </a:lnTo>
                <a:lnTo>
                  <a:pt x="3581" y="432"/>
                </a:lnTo>
                <a:lnTo>
                  <a:pt x="3570" y="427"/>
                </a:lnTo>
                <a:lnTo>
                  <a:pt x="3564" y="420"/>
                </a:lnTo>
                <a:lnTo>
                  <a:pt x="3563" y="414"/>
                </a:lnTo>
                <a:lnTo>
                  <a:pt x="3563" y="408"/>
                </a:lnTo>
                <a:lnTo>
                  <a:pt x="3557" y="403"/>
                </a:lnTo>
                <a:lnTo>
                  <a:pt x="3551" y="405"/>
                </a:lnTo>
                <a:lnTo>
                  <a:pt x="3546" y="409"/>
                </a:lnTo>
                <a:lnTo>
                  <a:pt x="3537" y="411"/>
                </a:lnTo>
                <a:lnTo>
                  <a:pt x="3528" y="409"/>
                </a:lnTo>
                <a:lnTo>
                  <a:pt x="3519" y="412"/>
                </a:lnTo>
                <a:lnTo>
                  <a:pt x="3509" y="412"/>
                </a:lnTo>
                <a:lnTo>
                  <a:pt x="3501" y="412"/>
                </a:lnTo>
                <a:lnTo>
                  <a:pt x="3494" y="415"/>
                </a:lnTo>
                <a:lnTo>
                  <a:pt x="3488" y="421"/>
                </a:lnTo>
                <a:lnTo>
                  <a:pt x="3480" y="423"/>
                </a:lnTo>
                <a:lnTo>
                  <a:pt x="3471" y="423"/>
                </a:lnTo>
                <a:lnTo>
                  <a:pt x="3465" y="418"/>
                </a:lnTo>
                <a:lnTo>
                  <a:pt x="3458" y="420"/>
                </a:lnTo>
                <a:lnTo>
                  <a:pt x="3455" y="427"/>
                </a:lnTo>
                <a:lnTo>
                  <a:pt x="3446" y="427"/>
                </a:lnTo>
                <a:lnTo>
                  <a:pt x="3437" y="430"/>
                </a:lnTo>
                <a:lnTo>
                  <a:pt x="3431" y="430"/>
                </a:lnTo>
                <a:lnTo>
                  <a:pt x="3425" y="433"/>
                </a:lnTo>
                <a:lnTo>
                  <a:pt x="3428" y="439"/>
                </a:lnTo>
                <a:lnTo>
                  <a:pt x="3428" y="447"/>
                </a:lnTo>
                <a:lnTo>
                  <a:pt x="3420" y="447"/>
                </a:lnTo>
                <a:lnTo>
                  <a:pt x="3410" y="442"/>
                </a:lnTo>
                <a:lnTo>
                  <a:pt x="3402" y="435"/>
                </a:lnTo>
                <a:lnTo>
                  <a:pt x="3396" y="433"/>
                </a:lnTo>
                <a:lnTo>
                  <a:pt x="3393" y="439"/>
                </a:lnTo>
                <a:lnTo>
                  <a:pt x="3392" y="445"/>
                </a:lnTo>
                <a:lnTo>
                  <a:pt x="3381" y="447"/>
                </a:lnTo>
                <a:lnTo>
                  <a:pt x="3372" y="444"/>
                </a:lnTo>
                <a:lnTo>
                  <a:pt x="3365" y="436"/>
                </a:lnTo>
                <a:lnTo>
                  <a:pt x="3365" y="427"/>
                </a:lnTo>
                <a:lnTo>
                  <a:pt x="3363" y="420"/>
                </a:lnTo>
                <a:lnTo>
                  <a:pt x="3354" y="417"/>
                </a:lnTo>
                <a:lnTo>
                  <a:pt x="3345" y="411"/>
                </a:lnTo>
                <a:lnTo>
                  <a:pt x="3338" y="403"/>
                </a:lnTo>
                <a:lnTo>
                  <a:pt x="3333" y="396"/>
                </a:lnTo>
                <a:lnTo>
                  <a:pt x="3327" y="388"/>
                </a:lnTo>
                <a:lnTo>
                  <a:pt x="3320" y="381"/>
                </a:lnTo>
                <a:lnTo>
                  <a:pt x="3312" y="379"/>
                </a:lnTo>
                <a:lnTo>
                  <a:pt x="3303" y="378"/>
                </a:lnTo>
                <a:lnTo>
                  <a:pt x="3299" y="378"/>
                </a:lnTo>
                <a:lnTo>
                  <a:pt x="3297" y="388"/>
                </a:lnTo>
                <a:lnTo>
                  <a:pt x="3299" y="397"/>
                </a:lnTo>
                <a:lnTo>
                  <a:pt x="3300" y="403"/>
                </a:lnTo>
                <a:lnTo>
                  <a:pt x="3291" y="406"/>
                </a:lnTo>
                <a:lnTo>
                  <a:pt x="3281" y="406"/>
                </a:lnTo>
                <a:lnTo>
                  <a:pt x="3272" y="402"/>
                </a:lnTo>
                <a:lnTo>
                  <a:pt x="3266" y="396"/>
                </a:lnTo>
                <a:lnTo>
                  <a:pt x="3263" y="391"/>
                </a:lnTo>
                <a:lnTo>
                  <a:pt x="3260" y="399"/>
                </a:lnTo>
                <a:lnTo>
                  <a:pt x="3257" y="408"/>
                </a:lnTo>
                <a:lnTo>
                  <a:pt x="3243" y="406"/>
                </a:lnTo>
                <a:lnTo>
                  <a:pt x="3230" y="405"/>
                </a:lnTo>
                <a:lnTo>
                  <a:pt x="3225" y="399"/>
                </a:lnTo>
                <a:lnTo>
                  <a:pt x="3221" y="394"/>
                </a:lnTo>
                <a:lnTo>
                  <a:pt x="3219" y="390"/>
                </a:lnTo>
                <a:lnTo>
                  <a:pt x="3216" y="385"/>
                </a:lnTo>
                <a:lnTo>
                  <a:pt x="3210" y="379"/>
                </a:lnTo>
                <a:lnTo>
                  <a:pt x="3204" y="378"/>
                </a:lnTo>
                <a:lnTo>
                  <a:pt x="3197" y="372"/>
                </a:lnTo>
                <a:lnTo>
                  <a:pt x="3191" y="367"/>
                </a:lnTo>
                <a:lnTo>
                  <a:pt x="3183" y="364"/>
                </a:lnTo>
                <a:lnTo>
                  <a:pt x="3173" y="363"/>
                </a:lnTo>
                <a:lnTo>
                  <a:pt x="3162" y="361"/>
                </a:lnTo>
                <a:lnTo>
                  <a:pt x="3152" y="360"/>
                </a:lnTo>
                <a:lnTo>
                  <a:pt x="3147" y="352"/>
                </a:lnTo>
                <a:lnTo>
                  <a:pt x="3140" y="346"/>
                </a:lnTo>
                <a:lnTo>
                  <a:pt x="3134" y="337"/>
                </a:lnTo>
                <a:lnTo>
                  <a:pt x="3132" y="331"/>
                </a:lnTo>
                <a:lnTo>
                  <a:pt x="3128" y="325"/>
                </a:lnTo>
                <a:lnTo>
                  <a:pt x="3123" y="319"/>
                </a:lnTo>
                <a:lnTo>
                  <a:pt x="3117" y="319"/>
                </a:lnTo>
                <a:lnTo>
                  <a:pt x="3110" y="316"/>
                </a:lnTo>
                <a:lnTo>
                  <a:pt x="3101" y="313"/>
                </a:lnTo>
                <a:lnTo>
                  <a:pt x="3098" y="309"/>
                </a:lnTo>
                <a:lnTo>
                  <a:pt x="3092" y="309"/>
                </a:lnTo>
                <a:lnTo>
                  <a:pt x="3083" y="309"/>
                </a:lnTo>
                <a:lnTo>
                  <a:pt x="3078" y="315"/>
                </a:lnTo>
                <a:lnTo>
                  <a:pt x="3080" y="324"/>
                </a:lnTo>
                <a:lnTo>
                  <a:pt x="3078" y="331"/>
                </a:lnTo>
                <a:lnTo>
                  <a:pt x="3081" y="333"/>
                </a:lnTo>
                <a:lnTo>
                  <a:pt x="3084" y="336"/>
                </a:lnTo>
                <a:lnTo>
                  <a:pt x="3084" y="342"/>
                </a:lnTo>
                <a:lnTo>
                  <a:pt x="3081" y="346"/>
                </a:lnTo>
                <a:lnTo>
                  <a:pt x="3074" y="349"/>
                </a:lnTo>
                <a:lnTo>
                  <a:pt x="3063" y="352"/>
                </a:lnTo>
                <a:lnTo>
                  <a:pt x="3056" y="349"/>
                </a:lnTo>
                <a:lnTo>
                  <a:pt x="3051" y="345"/>
                </a:lnTo>
                <a:lnTo>
                  <a:pt x="3045" y="342"/>
                </a:lnTo>
                <a:lnTo>
                  <a:pt x="3038" y="345"/>
                </a:lnTo>
                <a:lnTo>
                  <a:pt x="3036" y="354"/>
                </a:lnTo>
                <a:lnTo>
                  <a:pt x="3036" y="361"/>
                </a:lnTo>
                <a:lnTo>
                  <a:pt x="3027" y="364"/>
                </a:lnTo>
                <a:lnTo>
                  <a:pt x="3020" y="364"/>
                </a:lnTo>
                <a:lnTo>
                  <a:pt x="3005" y="361"/>
                </a:lnTo>
                <a:lnTo>
                  <a:pt x="2999" y="354"/>
                </a:lnTo>
                <a:lnTo>
                  <a:pt x="2991" y="349"/>
                </a:lnTo>
                <a:lnTo>
                  <a:pt x="2981" y="346"/>
                </a:lnTo>
                <a:lnTo>
                  <a:pt x="2973" y="346"/>
                </a:lnTo>
                <a:lnTo>
                  <a:pt x="2966" y="349"/>
                </a:lnTo>
                <a:lnTo>
                  <a:pt x="2960" y="343"/>
                </a:lnTo>
                <a:lnTo>
                  <a:pt x="2954" y="349"/>
                </a:lnTo>
                <a:lnTo>
                  <a:pt x="2945" y="349"/>
                </a:lnTo>
                <a:lnTo>
                  <a:pt x="2937" y="345"/>
                </a:lnTo>
                <a:lnTo>
                  <a:pt x="2933" y="339"/>
                </a:lnTo>
                <a:lnTo>
                  <a:pt x="2928" y="339"/>
                </a:lnTo>
                <a:lnTo>
                  <a:pt x="2919" y="342"/>
                </a:lnTo>
                <a:lnTo>
                  <a:pt x="2912" y="336"/>
                </a:lnTo>
                <a:lnTo>
                  <a:pt x="2904" y="328"/>
                </a:lnTo>
                <a:lnTo>
                  <a:pt x="2898" y="319"/>
                </a:lnTo>
                <a:lnTo>
                  <a:pt x="2894" y="310"/>
                </a:lnTo>
                <a:lnTo>
                  <a:pt x="2889" y="303"/>
                </a:lnTo>
                <a:lnTo>
                  <a:pt x="2883" y="298"/>
                </a:lnTo>
                <a:lnTo>
                  <a:pt x="2880" y="291"/>
                </a:lnTo>
                <a:lnTo>
                  <a:pt x="2880" y="285"/>
                </a:lnTo>
                <a:lnTo>
                  <a:pt x="2876" y="282"/>
                </a:lnTo>
                <a:lnTo>
                  <a:pt x="2874" y="276"/>
                </a:lnTo>
                <a:lnTo>
                  <a:pt x="2868" y="271"/>
                </a:lnTo>
                <a:lnTo>
                  <a:pt x="2867" y="265"/>
                </a:lnTo>
                <a:lnTo>
                  <a:pt x="2870" y="256"/>
                </a:lnTo>
                <a:lnTo>
                  <a:pt x="2876" y="249"/>
                </a:lnTo>
                <a:lnTo>
                  <a:pt x="2879" y="244"/>
                </a:lnTo>
                <a:lnTo>
                  <a:pt x="2877" y="238"/>
                </a:lnTo>
                <a:lnTo>
                  <a:pt x="2871" y="231"/>
                </a:lnTo>
                <a:lnTo>
                  <a:pt x="2862" y="225"/>
                </a:lnTo>
                <a:lnTo>
                  <a:pt x="2850" y="222"/>
                </a:lnTo>
                <a:lnTo>
                  <a:pt x="2844" y="217"/>
                </a:lnTo>
                <a:lnTo>
                  <a:pt x="2837" y="210"/>
                </a:lnTo>
                <a:lnTo>
                  <a:pt x="2829" y="207"/>
                </a:lnTo>
                <a:lnTo>
                  <a:pt x="2823" y="205"/>
                </a:lnTo>
                <a:lnTo>
                  <a:pt x="2819" y="210"/>
                </a:lnTo>
                <a:lnTo>
                  <a:pt x="2808" y="211"/>
                </a:lnTo>
                <a:lnTo>
                  <a:pt x="2799" y="207"/>
                </a:lnTo>
                <a:lnTo>
                  <a:pt x="2790" y="207"/>
                </a:lnTo>
                <a:lnTo>
                  <a:pt x="2780" y="205"/>
                </a:lnTo>
                <a:lnTo>
                  <a:pt x="2771" y="207"/>
                </a:lnTo>
                <a:lnTo>
                  <a:pt x="2762" y="208"/>
                </a:lnTo>
                <a:lnTo>
                  <a:pt x="2750" y="210"/>
                </a:lnTo>
                <a:lnTo>
                  <a:pt x="2741" y="214"/>
                </a:lnTo>
                <a:lnTo>
                  <a:pt x="2733" y="217"/>
                </a:lnTo>
                <a:lnTo>
                  <a:pt x="2726" y="225"/>
                </a:lnTo>
                <a:lnTo>
                  <a:pt x="2715" y="228"/>
                </a:lnTo>
                <a:lnTo>
                  <a:pt x="2706" y="235"/>
                </a:lnTo>
                <a:lnTo>
                  <a:pt x="2700" y="241"/>
                </a:lnTo>
                <a:lnTo>
                  <a:pt x="2694" y="249"/>
                </a:lnTo>
                <a:lnTo>
                  <a:pt x="2688" y="252"/>
                </a:lnTo>
                <a:lnTo>
                  <a:pt x="2682" y="255"/>
                </a:lnTo>
                <a:lnTo>
                  <a:pt x="2676" y="256"/>
                </a:lnTo>
                <a:lnTo>
                  <a:pt x="2670" y="261"/>
                </a:lnTo>
                <a:lnTo>
                  <a:pt x="2672" y="267"/>
                </a:lnTo>
                <a:lnTo>
                  <a:pt x="2676" y="274"/>
                </a:lnTo>
                <a:lnTo>
                  <a:pt x="2682" y="282"/>
                </a:lnTo>
                <a:lnTo>
                  <a:pt x="2682" y="291"/>
                </a:lnTo>
                <a:lnTo>
                  <a:pt x="2679" y="298"/>
                </a:lnTo>
                <a:lnTo>
                  <a:pt x="2675" y="307"/>
                </a:lnTo>
                <a:lnTo>
                  <a:pt x="2672" y="315"/>
                </a:lnTo>
                <a:lnTo>
                  <a:pt x="2670" y="322"/>
                </a:lnTo>
                <a:lnTo>
                  <a:pt x="2676" y="325"/>
                </a:lnTo>
                <a:lnTo>
                  <a:pt x="2682" y="330"/>
                </a:lnTo>
                <a:lnTo>
                  <a:pt x="2676" y="334"/>
                </a:lnTo>
                <a:lnTo>
                  <a:pt x="2672" y="340"/>
                </a:lnTo>
                <a:lnTo>
                  <a:pt x="2664" y="343"/>
                </a:lnTo>
                <a:lnTo>
                  <a:pt x="2657" y="351"/>
                </a:lnTo>
                <a:lnTo>
                  <a:pt x="2652" y="358"/>
                </a:lnTo>
                <a:lnTo>
                  <a:pt x="2646" y="364"/>
                </a:lnTo>
                <a:lnTo>
                  <a:pt x="2642" y="373"/>
                </a:lnTo>
                <a:lnTo>
                  <a:pt x="2634" y="382"/>
                </a:lnTo>
                <a:lnTo>
                  <a:pt x="2633" y="390"/>
                </a:lnTo>
                <a:lnTo>
                  <a:pt x="2628" y="399"/>
                </a:lnTo>
                <a:lnTo>
                  <a:pt x="2618" y="405"/>
                </a:lnTo>
                <a:lnTo>
                  <a:pt x="2609" y="409"/>
                </a:lnTo>
                <a:lnTo>
                  <a:pt x="2603" y="417"/>
                </a:lnTo>
                <a:lnTo>
                  <a:pt x="2598" y="427"/>
                </a:lnTo>
                <a:lnTo>
                  <a:pt x="2598" y="436"/>
                </a:lnTo>
                <a:lnTo>
                  <a:pt x="2595" y="444"/>
                </a:lnTo>
                <a:lnTo>
                  <a:pt x="2588" y="453"/>
                </a:lnTo>
                <a:lnTo>
                  <a:pt x="2577" y="459"/>
                </a:lnTo>
                <a:lnTo>
                  <a:pt x="2567" y="465"/>
                </a:lnTo>
                <a:lnTo>
                  <a:pt x="2559" y="468"/>
                </a:lnTo>
                <a:lnTo>
                  <a:pt x="2553" y="474"/>
                </a:lnTo>
                <a:lnTo>
                  <a:pt x="2544" y="478"/>
                </a:lnTo>
                <a:lnTo>
                  <a:pt x="2534" y="477"/>
                </a:lnTo>
                <a:lnTo>
                  <a:pt x="2522" y="472"/>
                </a:lnTo>
                <a:lnTo>
                  <a:pt x="2514" y="468"/>
                </a:lnTo>
                <a:lnTo>
                  <a:pt x="2507" y="463"/>
                </a:lnTo>
                <a:lnTo>
                  <a:pt x="2496" y="459"/>
                </a:lnTo>
                <a:lnTo>
                  <a:pt x="2487" y="459"/>
                </a:lnTo>
                <a:lnTo>
                  <a:pt x="2481" y="453"/>
                </a:lnTo>
                <a:lnTo>
                  <a:pt x="2475" y="447"/>
                </a:lnTo>
                <a:lnTo>
                  <a:pt x="2466" y="445"/>
                </a:lnTo>
                <a:lnTo>
                  <a:pt x="2456" y="448"/>
                </a:lnTo>
                <a:lnTo>
                  <a:pt x="2447" y="450"/>
                </a:lnTo>
                <a:lnTo>
                  <a:pt x="2438" y="445"/>
                </a:lnTo>
                <a:lnTo>
                  <a:pt x="2433" y="438"/>
                </a:lnTo>
                <a:lnTo>
                  <a:pt x="2429" y="435"/>
                </a:lnTo>
                <a:lnTo>
                  <a:pt x="2420" y="435"/>
                </a:lnTo>
                <a:lnTo>
                  <a:pt x="2412" y="436"/>
                </a:lnTo>
                <a:lnTo>
                  <a:pt x="2409" y="441"/>
                </a:lnTo>
                <a:lnTo>
                  <a:pt x="2405" y="447"/>
                </a:lnTo>
                <a:lnTo>
                  <a:pt x="2405" y="453"/>
                </a:lnTo>
                <a:lnTo>
                  <a:pt x="2397" y="451"/>
                </a:lnTo>
                <a:lnTo>
                  <a:pt x="2388" y="451"/>
                </a:lnTo>
                <a:lnTo>
                  <a:pt x="2381" y="454"/>
                </a:lnTo>
                <a:lnTo>
                  <a:pt x="2376" y="460"/>
                </a:lnTo>
                <a:lnTo>
                  <a:pt x="2370" y="460"/>
                </a:lnTo>
                <a:lnTo>
                  <a:pt x="2361" y="460"/>
                </a:lnTo>
                <a:lnTo>
                  <a:pt x="2354" y="463"/>
                </a:lnTo>
                <a:lnTo>
                  <a:pt x="2345" y="466"/>
                </a:lnTo>
                <a:lnTo>
                  <a:pt x="2334" y="471"/>
                </a:lnTo>
                <a:lnTo>
                  <a:pt x="2322" y="474"/>
                </a:lnTo>
                <a:lnTo>
                  <a:pt x="2307" y="477"/>
                </a:lnTo>
                <a:lnTo>
                  <a:pt x="2294" y="474"/>
                </a:lnTo>
                <a:lnTo>
                  <a:pt x="2283" y="471"/>
                </a:lnTo>
                <a:lnTo>
                  <a:pt x="2276" y="468"/>
                </a:lnTo>
                <a:lnTo>
                  <a:pt x="2264" y="466"/>
                </a:lnTo>
                <a:lnTo>
                  <a:pt x="2255" y="459"/>
                </a:lnTo>
                <a:lnTo>
                  <a:pt x="2249" y="453"/>
                </a:lnTo>
                <a:lnTo>
                  <a:pt x="2238" y="451"/>
                </a:lnTo>
                <a:lnTo>
                  <a:pt x="2229" y="451"/>
                </a:lnTo>
                <a:lnTo>
                  <a:pt x="2219" y="447"/>
                </a:lnTo>
                <a:lnTo>
                  <a:pt x="2210" y="442"/>
                </a:lnTo>
                <a:lnTo>
                  <a:pt x="2199" y="438"/>
                </a:lnTo>
                <a:lnTo>
                  <a:pt x="2193" y="433"/>
                </a:lnTo>
                <a:lnTo>
                  <a:pt x="2190" y="438"/>
                </a:lnTo>
                <a:lnTo>
                  <a:pt x="2187" y="442"/>
                </a:lnTo>
                <a:lnTo>
                  <a:pt x="2180" y="438"/>
                </a:lnTo>
                <a:lnTo>
                  <a:pt x="2171" y="435"/>
                </a:lnTo>
                <a:lnTo>
                  <a:pt x="2165" y="435"/>
                </a:lnTo>
                <a:lnTo>
                  <a:pt x="2159" y="435"/>
                </a:lnTo>
                <a:lnTo>
                  <a:pt x="2157" y="441"/>
                </a:lnTo>
                <a:lnTo>
                  <a:pt x="2150" y="441"/>
                </a:lnTo>
                <a:lnTo>
                  <a:pt x="2144" y="435"/>
                </a:lnTo>
                <a:lnTo>
                  <a:pt x="2136" y="430"/>
                </a:lnTo>
                <a:lnTo>
                  <a:pt x="2127" y="423"/>
                </a:lnTo>
                <a:lnTo>
                  <a:pt x="2120" y="415"/>
                </a:lnTo>
                <a:lnTo>
                  <a:pt x="2114" y="409"/>
                </a:lnTo>
                <a:lnTo>
                  <a:pt x="2105" y="405"/>
                </a:lnTo>
                <a:lnTo>
                  <a:pt x="2094" y="400"/>
                </a:lnTo>
                <a:lnTo>
                  <a:pt x="2088" y="400"/>
                </a:lnTo>
                <a:lnTo>
                  <a:pt x="2081" y="403"/>
                </a:lnTo>
                <a:lnTo>
                  <a:pt x="2075" y="412"/>
                </a:lnTo>
                <a:lnTo>
                  <a:pt x="2072" y="418"/>
                </a:lnTo>
                <a:lnTo>
                  <a:pt x="2064" y="424"/>
                </a:lnTo>
                <a:lnTo>
                  <a:pt x="2054" y="429"/>
                </a:lnTo>
                <a:lnTo>
                  <a:pt x="2045" y="436"/>
                </a:lnTo>
                <a:lnTo>
                  <a:pt x="2034" y="441"/>
                </a:lnTo>
                <a:lnTo>
                  <a:pt x="2024" y="444"/>
                </a:lnTo>
                <a:lnTo>
                  <a:pt x="2015" y="442"/>
                </a:lnTo>
                <a:lnTo>
                  <a:pt x="2007" y="439"/>
                </a:lnTo>
                <a:lnTo>
                  <a:pt x="2000" y="436"/>
                </a:lnTo>
                <a:lnTo>
                  <a:pt x="1994" y="444"/>
                </a:lnTo>
                <a:lnTo>
                  <a:pt x="1985" y="447"/>
                </a:lnTo>
                <a:lnTo>
                  <a:pt x="1977" y="444"/>
                </a:lnTo>
                <a:lnTo>
                  <a:pt x="1968" y="442"/>
                </a:lnTo>
                <a:lnTo>
                  <a:pt x="1964" y="447"/>
                </a:lnTo>
                <a:lnTo>
                  <a:pt x="1953" y="450"/>
                </a:lnTo>
                <a:lnTo>
                  <a:pt x="1943" y="444"/>
                </a:lnTo>
                <a:lnTo>
                  <a:pt x="1934" y="444"/>
                </a:lnTo>
                <a:lnTo>
                  <a:pt x="1923" y="441"/>
                </a:lnTo>
                <a:lnTo>
                  <a:pt x="1916" y="439"/>
                </a:lnTo>
                <a:lnTo>
                  <a:pt x="1908" y="442"/>
                </a:lnTo>
                <a:lnTo>
                  <a:pt x="1898" y="441"/>
                </a:lnTo>
                <a:lnTo>
                  <a:pt x="1890" y="435"/>
                </a:lnTo>
                <a:lnTo>
                  <a:pt x="1883" y="432"/>
                </a:lnTo>
                <a:lnTo>
                  <a:pt x="1875" y="427"/>
                </a:lnTo>
                <a:lnTo>
                  <a:pt x="1866" y="427"/>
                </a:lnTo>
                <a:lnTo>
                  <a:pt x="1863" y="433"/>
                </a:lnTo>
                <a:lnTo>
                  <a:pt x="1862" y="439"/>
                </a:lnTo>
                <a:lnTo>
                  <a:pt x="1866" y="444"/>
                </a:lnTo>
                <a:lnTo>
                  <a:pt x="1869" y="445"/>
                </a:lnTo>
                <a:lnTo>
                  <a:pt x="1871" y="451"/>
                </a:lnTo>
                <a:lnTo>
                  <a:pt x="1863" y="453"/>
                </a:lnTo>
                <a:lnTo>
                  <a:pt x="1854" y="451"/>
                </a:lnTo>
                <a:lnTo>
                  <a:pt x="1845" y="445"/>
                </a:lnTo>
                <a:lnTo>
                  <a:pt x="1841" y="438"/>
                </a:lnTo>
                <a:lnTo>
                  <a:pt x="1832" y="433"/>
                </a:lnTo>
                <a:lnTo>
                  <a:pt x="1826" y="433"/>
                </a:lnTo>
                <a:lnTo>
                  <a:pt x="1818" y="435"/>
                </a:lnTo>
                <a:lnTo>
                  <a:pt x="1814" y="441"/>
                </a:lnTo>
                <a:lnTo>
                  <a:pt x="1811" y="448"/>
                </a:lnTo>
                <a:lnTo>
                  <a:pt x="1805" y="442"/>
                </a:lnTo>
                <a:lnTo>
                  <a:pt x="1806" y="433"/>
                </a:lnTo>
                <a:lnTo>
                  <a:pt x="1806" y="427"/>
                </a:lnTo>
                <a:lnTo>
                  <a:pt x="1800" y="423"/>
                </a:lnTo>
                <a:lnTo>
                  <a:pt x="1793" y="420"/>
                </a:lnTo>
                <a:lnTo>
                  <a:pt x="1785" y="421"/>
                </a:lnTo>
                <a:lnTo>
                  <a:pt x="1778" y="421"/>
                </a:lnTo>
                <a:lnTo>
                  <a:pt x="1772" y="424"/>
                </a:lnTo>
                <a:lnTo>
                  <a:pt x="1766" y="429"/>
                </a:lnTo>
                <a:lnTo>
                  <a:pt x="1757" y="430"/>
                </a:lnTo>
                <a:lnTo>
                  <a:pt x="1748" y="432"/>
                </a:lnTo>
                <a:lnTo>
                  <a:pt x="1739" y="430"/>
                </a:lnTo>
                <a:lnTo>
                  <a:pt x="1736" y="426"/>
                </a:lnTo>
                <a:lnTo>
                  <a:pt x="1730" y="421"/>
                </a:lnTo>
                <a:lnTo>
                  <a:pt x="1725" y="426"/>
                </a:lnTo>
                <a:lnTo>
                  <a:pt x="1727" y="432"/>
                </a:lnTo>
                <a:lnTo>
                  <a:pt x="1730" y="435"/>
                </a:lnTo>
                <a:lnTo>
                  <a:pt x="1721" y="435"/>
                </a:lnTo>
                <a:lnTo>
                  <a:pt x="1713" y="426"/>
                </a:lnTo>
                <a:lnTo>
                  <a:pt x="1707" y="420"/>
                </a:lnTo>
                <a:lnTo>
                  <a:pt x="1698" y="417"/>
                </a:lnTo>
                <a:lnTo>
                  <a:pt x="1689" y="411"/>
                </a:lnTo>
                <a:lnTo>
                  <a:pt x="1682" y="408"/>
                </a:lnTo>
                <a:lnTo>
                  <a:pt x="1670" y="408"/>
                </a:lnTo>
                <a:lnTo>
                  <a:pt x="1659" y="408"/>
                </a:lnTo>
                <a:lnTo>
                  <a:pt x="1652" y="400"/>
                </a:lnTo>
                <a:lnTo>
                  <a:pt x="1650" y="393"/>
                </a:lnTo>
                <a:lnTo>
                  <a:pt x="1655" y="381"/>
                </a:lnTo>
                <a:lnTo>
                  <a:pt x="1656" y="372"/>
                </a:lnTo>
                <a:lnTo>
                  <a:pt x="1653" y="363"/>
                </a:lnTo>
                <a:lnTo>
                  <a:pt x="1649" y="355"/>
                </a:lnTo>
                <a:lnTo>
                  <a:pt x="1646" y="342"/>
                </a:lnTo>
                <a:lnTo>
                  <a:pt x="1643" y="330"/>
                </a:lnTo>
                <a:lnTo>
                  <a:pt x="1646" y="321"/>
                </a:lnTo>
                <a:lnTo>
                  <a:pt x="1647" y="313"/>
                </a:lnTo>
                <a:lnTo>
                  <a:pt x="1647" y="303"/>
                </a:lnTo>
                <a:lnTo>
                  <a:pt x="1644" y="289"/>
                </a:lnTo>
                <a:lnTo>
                  <a:pt x="1641" y="283"/>
                </a:lnTo>
                <a:lnTo>
                  <a:pt x="1644" y="273"/>
                </a:lnTo>
                <a:lnTo>
                  <a:pt x="1641" y="264"/>
                </a:lnTo>
                <a:lnTo>
                  <a:pt x="1632" y="258"/>
                </a:lnTo>
                <a:lnTo>
                  <a:pt x="1623" y="252"/>
                </a:lnTo>
                <a:lnTo>
                  <a:pt x="1610" y="246"/>
                </a:lnTo>
                <a:lnTo>
                  <a:pt x="1602" y="243"/>
                </a:lnTo>
                <a:lnTo>
                  <a:pt x="1595" y="237"/>
                </a:lnTo>
                <a:lnTo>
                  <a:pt x="1586" y="235"/>
                </a:lnTo>
                <a:lnTo>
                  <a:pt x="1577" y="225"/>
                </a:lnTo>
                <a:lnTo>
                  <a:pt x="1568" y="219"/>
                </a:lnTo>
                <a:lnTo>
                  <a:pt x="1554" y="211"/>
                </a:lnTo>
                <a:lnTo>
                  <a:pt x="1553" y="201"/>
                </a:lnTo>
                <a:lnTo>
                  <a:pt x="1547" y="193"/>
                </a:lnTo>
                <a:lnTo>
                  <a:pt x="1538" y="183"/>
                </a:lnTo>
                <a:lnTo>
                  <a:pt x="1532" y="168"/>
                </a:lnTo>
                <a:lnTo>
                  <a:pt x="1526" y="157"/>
                </a:lnTo>
                <a:lnTo>
                  <a:pt x="1523" y="150"/>
                </a:lnTo>
                <a:lnTo>
                  <a:pt x="1517" y="147"/>
                </a:lnTo>
                <a:lnTo>
                  <a:pt x="1512" y="151"/>
                </a:lnTo>
                <a:lnTo>
                  <a:pt x="1512" y="159"/>
                </a:lnTo>
                <a:lnTo>
                  <a:pt x="1506" y="163"/>
                </a:lnTo>
                <a:lnTo>
                  <a:pt x="1499" y="165"/>
                </a:lnTo>
                <a:lnTo>
                  <a:pt x="1494" y="172"/>
                </a:lnTo>
                <a:lnTo>
                  <a:pt x="1494" y="180"/>
                </a:lnTo>
                <a:lnTo>
                  <a:pt x="1488" y="184"/>
                </a:lnTo>
                <a:lnTo>
                  <a:pt x="1478" y="180"/>
                </a:lnTo>
                <a:lnTo>
                  <a:pt x="1472" y="174"/>
                </a:lnTo>
                <a:lnTo>
                  <a:pt x="1464" y="174"/>
                </a:lnTo>
                <a:lnTo>
                  <a:pt x="1463" y="180"/>
                </a:lnTo>
                <a:lnTo>
                  <a:pt x="1467" y="187"/>
                </a:lnTo>
                <a:lnTo>
                  <a:pt x="1475" y="192"/>
                </a:lnTo>
                <a:lnTo>
                  <a:pt x="1470" y="196"/>
                </a:lnTo>
                <a:lnTo>
                  <a:pt x="1461" y="199"/>
                </a:lnTo>
                <a:lnTo>
                  <a:pt x="1455" y="202"/>
                </a:lnTo>
                <a:lnTo>
                  <a:pt x="1448" y="208"/>
                </a:lnTo>
                <a:lnTo>
                  <a:pt x="1439" y="207"/>
                </a:lnTo>
                <a:lnTo>
                  <a:pt x="1430" y="204"/>
                </a:lnTo>
                <a:lnTo>
                  <a:pt x="1421" y="201"/>
                </a:lnTo>
                <a:lnTo>
                  <a:pt x="1410" y="198"/>
                </a:lnTo>
                <a:lnTo>
                  <a:pt x="1403" y="190"/>
                </a:lnTo>
                <a:lnTo>
                  <a:pt x="1394" y="184"/>
                </a:lnTo>
                <a:lnTo>
                  <a:pt x="1388" y="178"/>
                </a:lnTo>
                <a:lnTo>
                  <a:pt x="1380" y="180"/>
                </a:lnTo>
                <a:lnTo>
                  <a:pt x="1371" y="181"/>
                </a:lnTo>
                <a:lnTo>
                  <a:pt x="1361" y="180"/>
                </a:lnTo>
                <a:lnTo>
                  <a:pt x="1350" y="177"/>
                </a:lnTo>
                <a:lnTo>
                  <a:pt x="1340" y="177"/>
                </a:lnTo>
                <a:lnTo>
                  <a:pt x="1332" y="166"/>
                </a:lnTo>
                <a:lnTo>
                  <a:pt x="1325" y="166"/>
                </a:lnTo>
                <a:lnTo>
                  <a:pt x="1317" y="166"/>
                </a:lnTo>
                <a:lnTo>
                  <a:pt x="1314" y="159"/>
                </a:lnTo>
                <a:lnTo>
                  <a:pt x="1307" y="159"/>
                </a:lnTo>
                <a:lnTo>
                  <a:pt x="1296" y="157"/>
                </a:lnTo>
                <a:lnTo>
                  <a:pt x="1290" y="151"/>
                </a:lnTo>
                <a:lnTo>
                  <a:pt x="1283" y="150"/>
                </a:lnTo>
                <a:lnTo>
                  <a:pt x="1274" y="147"/>
                </a:lnTo>
                <a:lnTo>
                  <a:pt x="1266" y="145"/>
                </a:lnTo>
                <a:lnTo>
                  <a:pt x="1257" y="148"/>
                </a:lnTo>
                <a:lnTo>
                  <a:pt x="1253" y="151"/>
                </a:lnTo>
                <a:lnTo>
                  <a:pt x="1253" y="157"/>
                </a:lnTo>
                <a:lnTo>
                  <a:pt x="1248" y="163"/>
                </a:lnTo>
                <a:lnTo>
                  <a:pt x="1239" y="162"/>
                </a:lnTo>
                <a:lnTo>
                  <a:pt x="1229" y="162"/>
                </a:lnTo>
                <a:lnTo>
                  <a:pt x="1224" y="166"/>
                </a:lnTo>
                <a:lnTo>
                  <a:pt x="1223" y="172"/>
                </a:lnTo>
                <a:lnTo>
                  <a:pt x="1220" y="180"/>
                </a:lnTo>
                <a:lnTo>
                  <a:pt x="1212" y="183"/>
                </a:lnTo>
                <a:lnTo>
                  <a:pt x="1205" y="175"/>
                </a:lnTo>
                <a:lnTo>
                  <a:pt x="1197" y="165"/>
                </a:lnTo>
                <a:lnTo>
                  <a:pt x="1190" y="156"/>
                </a:lnTo>
                <a:lnTo>
                  <a:pt x="1182" y="148"/>
                </a:lnTo>
                <a:lnTo>
                  <a:pt x="1173" y="141"/>
                </a:lnTo>
                <a:lnTo>
                  <a:pt x="1167" y="133"/>
                </a:lnTo>
                <a:lnTo>
                  <a:pt x="1166" y="129"/>
                </a:lnTo>
                <a:lnTo>
                  <a:pt x="1161" y="124"/>
                </a:lnTo>
                <a:lnTo>
                  <a:pt x="1157" y="123"/>
                </a:lnTo>
                <a:lnTo>
                  <a:pt x="1151" y="124"/>
                </a:lnTo>
                <a:lnTo>
                  <a:pt x="1145" y="129"/>
                </a:lnTo>
                <a:lnTo>
                  <a:pt x="1134" y="129"/>
                </a:lnTo>
                <a:lnTo>
                  <a:pt x="1125" y="123"/>
                </a:lnTo>
                <a:lnTo>
                  <a:pt x="1119" y="114"/>
                </a:lnTo>
                <a:lnTo>
                  <a:pt x="1113" y="105"/>
                </a:lnTo>
                <a:lnTo>
                  <a:pt x="1109" y="90"/>
                </a:lnTo>
                <a:lnTo>
                  <a:pt x="1098" y="78"/>
                </a:lnTo>
                <a:lnTo>
                  <a:pt x="1094" y="67"/>
                </a:lnTo>
                <a:lnTo>
                  <a:pt x="1089" y="58"/>
                </a:lnTo>
                <a:lnTo>
                  <a:pt x="1083" y="52"/>
                </a:lnTo>
                <a:lnTo>
                  <a:pt x="1076" y="46"/>
                </a:lnTo>
                <a:lnTo>
                  <a:pt x="1065" y="43"/>
                </a:lnTo>
                <a:lnTo>
                  <a:pt x="1059" y="36"/>
                </a:lnTo>
                <a:lnTo>
                  <a:pt x="1055" y="27"/>
                </a:lnTo>
                <a:lnTo>
                  <a:pt x="1050" y="21"/>
                </a:lnTo>
                <a:lnTo>
                  <a:pt x="1043" y="16"/>
                </a:lnTo>
                <a:lnTo>
                  <a:pt x="1032" y="22"/>
                </a:lnTo>
                <a:lnTo>
                  <a:pt x="1019" y="28"/>
                </a:lnTo>
                <a:lnTo>
                  <a:pt x="1004" y="36"/>
                </a:lnTo>
                <a:lnTo>
                  <a:pt x="993" y="43"/>
                </a:lnTo>
                <a:lnTo>
                  <a:pt x="983" y="46"/>
                </a:lnTo>
                <a:lnTo>
                  <a:pt x="974" y="49"/>
                </a:lnTo>
                <a:lnTo>
                  <a:pt x="963" y="45"/>
                </a:lnTo>
                <a:lnTo>
                  <a:pt x="950" y="39"/>
                </a:lnTo>
                <a:lnTo>
                  <a:pt x="941" y="33"/>
                </a:lnTo>
                <a:lnTo>
                  <a:pt x="932" y="27"/>
                </a:lnTo>
                <a:lnTo>
                  <a:pt x="921" y="21"/>
                </a:lnTo>
                <a:lnTo>
                  <a:pt x="912" y="13"/>
                </a:lnTo>
                <a:lnTo>
                  <a:pt x="902" y="12"/>
                </a:lnTo>
                <a:lnTo>
                  <a:pt x="893" y="15"/>
                </a:lnTo>
                <a:lnTo>
                  <a:pt x="887" y="24"/>
                </a:lnTo>
                <a:lnTo>
                  <a:pt x="885" y="36"/>
                </a:lnTo>
                <a:lnTo>
                  <a:pt x="888" y="45"/>
                </a:lnTo>
                <a:lnTo>
                  <a:pt x="890" y="52"/>
                </a:lnTo>
                <a:lnTo>
                  <a:pt x="888" y="61"/>
                </a:lnTo>
                <a:lnTo>
                  <a:pt x="885" y="69"/>
                </a:lnTo>
                <a:lnTo>
                  <a:pt x="888" y="72"/>
                </a:lnTo>
                <a:lnTo>
                  <a:pt x="893" y="75"/>
                </a:lnTo>
                <a:lnTo>
                  <a:pt x="894" y="79"/>
                </a:lnTo>
                <a:lnTo>
                  <a:pt x="888" y="87"/>
                </a:lnTo>
                <a:lnTo>
                  <a:pt x="879" y="88"/>
                </a:lnTo>
                <a:lnTo>
                  <a:pt x="866" y="91"/>
                </a:lnTo>
                <a:lnTo>
                  <a:pt x="855" y="90"/>
                </a:lnTo>
                <a:lnTo>
                  <a:pt x="846" y="85"/>
                </a:lnTo>
                <a:lnTo>
                  <a:pt x="834" y="87"/>
                </a:lnTo>
                <a:lnTo>
                  <a:pt x="824" y="90"/>
                </a:lnTo>
                <a:lnTo>
                  <a:pt x="815" y="90"/>
                </a:lnTo>
                <a:lnTo>
                  <a:pt x="803" y="90"/>
                </a:lnTo>
                <a:lnTo>
                  <a:pt x="791" y="91"/>
                </a:lnTo>
                <a:lnTo>
                  <a:pt x="783" y="82"/>
                </a:lnTo>
                <a:lnTo>
                  <a:pt x="782" y="72"/>
                </a:lnTo>
                <a:lnTo>
                  <a:pt x="777" y="63"/>
                </a:lnTo>
                <a:lnTo>
                  <a:pt x="773" y="55"/>
                </a:lnTo>
                <a:lnTo>
                  <a:pt x="765" y="57"/>
                </a:lnTo>
                <a:lnTo>
                  <a:pt x="755" y="57"/>
                </a:lnTo>
                <a:lnTo>
                  <a:pt x="744" y="54"/>
                </a:lnTo>
                <a:lnTo>
                  <a:pt x="734" y="52"/>
                </a:lnTo>
                <a:lnTo>
                  <a:pt x="728" y="55"/>
                </a:lnTo>
                <a:lnTo>
                  <a:pt x="722" y="61"/>
                </a:lnTo>
                <a:lnTo>
                  <a:pt x="714" y="61"/>
                </a:lnTo>
                <a:lnTo>
                  <a:pt x="705" y="63"/>
                </a:lnTo>
                <a:lnTo>
                  <a:pt x="698" y="64"/>
                </a:lnTo>
                <a:lnTo>
                  <a:pt x="690" y="58"/>
                </a:lnTo>
                <a:lnTo>
                  <a:pt x="683" y="57"/>
                </a:lnTo>
                <a:lnTo>
                  <a:pt x="675" y="60"/>
                </a:lnTo>
                <a:lnTo>
                  <a:pt x="666" y="63"/>
                </a:lnTo>
                <a:lnTo>
                  <a:pt x="657" y="64"/>
                </a:lnTo>
                <a:lnTo>
                  <a:pt x="644" y="63"/>
                </a:lnTo>
                <a:lnTo>
                  <a:pt x="632" y="58"/>
                </a:lnTo>
                <a:lnTo>
                  <a:pt x="623" y="61"/>
                </a:lnTo>
                <a:lnTo>
                  <a:pt x="615" y="64"/>
                </a:lnTo>
                <a:lnTo>
                  <a:pt x="606" y="60"/>
                </a:lnTo>
                <a:lnTo>
                  <a:pt x="597" y="60"/>
                </a:lnTo>
                <a:lnTo>
                  <a:pt x="590" y="60"/>
                </a:lnTo>
                <a:lnTo>
                  <a:pt x="581" y="57"/>
                </a:lnTo>
                <a:lnTo>
                  <a:pt x="576" y="52"/>
                </a:lnTo>
                <a:lnTo>
                  <a:pt x="570" y="54"/>
                </a:lnTo>
                <a:lnTo>
                  <a:pt x="561" y="52"/>
                </a:lnTo>
                <a:lnTo>
                  <a:pt x="555" y="55"/>
                </a:lnTo>
                <a:lnTo>
                  <a:pt x="548" y="57"/>
                </a:lnTo>
                <a:lnTo>
                  <a:pt x="539" y="52"/>
                </a:lnTo>
                <a:lnTo>
                  <a:pt x="536" y="42"/>
                </a:lnTo>
                <a:lnTo>
                  <a:pt x="531" y="36"/>
                </a:lnTo>
                <a:lnTo>
                  <a:pt x="524" y="36"/>
                </a:lnTo>
                <a:lnTo>
                  <a:pt x="516" y="43"/>
                </a:lnTo>
                <a:lnTo>
                  <a:pt x="513" y="49"/>
                </a:lnTo>
                <a:lnTo>
                  <a:pt x="509" y="54"/>
                </a:lnTo>
                <a:lnTo>
                  <a:pt x="506" y="61"/>
                </a:lnTo>
                <a:lnTo>
                  <a:pt x="504" y="67"/>
                </a:lnTo>
                <a:lnTo>
                  <a:pt x="498" y="72"/>
                </a:lnTo>
                <a:lnTo>
                  <a:pt x="494" y="73"/>
                </a:lnTo>
                <a:lnTo>
                  <a:pt x="488" y="75"/>
                </a:lnTo>
                <a:lnTo>
                  <a:pt x="482" y="78"/>
                </a:lnTo>
                <a:lnTo>
                  <a:pt x="477" y="79"/>
                </a:lnTo>
                <a:lnTo>
                  <a:pt x="473" y="73"/>
                </a:lnTo>
                <a:lnTo>
                  <a:pt x="473" y="67"/>
                </a:lnTo>
                <a:lnTo>
                  <a:pt x="470" y="61"/>
                </a:lnTo>
                <a:lnTo>
                  <a:pt x="464" y="61"/>
                </a:lnTo>
                <a:lnTo>
                  <a:pt x="458" y="55"/>
                </a:lnTo>
                <a:lnTo>
                  <a:pt x="455" y="66"/>
                </a:lnTo>
                <a:lnTo>
                  <a:pt x="447" y="67"/>
                </a:lnTo>
                <a:lnTo>
                  <a:pt x="443" y="64"/>
                </a:lnTo>
                <a:lnTo>
                  <a:pt x="440" y="55"/>
                </a:lnTo>
                <a:lnTo>
                  <a:pt x="441" y="45"/>
                </a:lnTo>
                <a:lnTo>
                  <a:pt x="440" y="36"/>
                </a:lnTo>
                <a:lnTo>
                  <a:pt x="444" y="27"/>
                </a:lnTo>
                <a:lnTo>
                  <a:pt x="447" y="18"/>
                </a:lnTo>
                <a:lnTo>
                  <a:pt x="446" y="10"/>
                </a:lnTo>
                <a:lnTo>
                  <a:pt x="440" y="6"/>
                </a:lnTo>
                <a:lnTo>
                  <a:pt x="432" y="0"/>
                </a:lnTo>
                <a:lnTo>
                  <a:pt x="425" y="0"/>
                </a:lnTo>
                <a:lnTo>
                  <a:pt x="416" y="0"/>
                </a:lnTo>
                <a:lnTo>
                  <a:pt x="407" y="0"/>
                </a:lnTo>
                <a:lnTo>
                  <a:pt x="399" y="4"/>
                </a:lnTo>
                <a:lnTo>
                  <a:pt x="393" y="12"/>
                </a:lnTo>
                <a:lnTo>
                  <a:pt x="389" y="22"/>
                </a:lnTo>
                <a:lnTo>
                  <a:pt x="387" y="33"/>
                </a:lnTo>
                <a:lnTo>
                  <a:pt x="390" y="43"/>
                </a:lnTo>
                <a:lnTo>
                  <a:pt x="393" y="51"/>
                </a:lnTo>
                <a:lnTo>
                  <a:pt x="393" y="55"/>
                </a:lnTo>
                <a:lnTo>
                  <a:pt x="392" y="64"/>
                </a:lnTo>
                <a:lnTo>
                  <a:pt x="384" y="72"/>
                </a:lnTo>
                <a:lnTo>
                  <a:pt x="372" y="73"/>
                </a:lnTo>
                <a:lnTo>
                  <a:pt x="363" y="75"/>
                </a:lnTo>
                <a:lnTo>
                  <a:pt x="354" y="75"/>
                </a:lnTo>
                <a:lnTo>
                  <a:pt x="348" y="75"/>
                </a:lnTo>
                <a:lnTo>
                  <a:pt x="341" y="78"/>
                </a:lnTo>
                <a:lnTo>
                  <a:pt x="339" y="87"/>
                </a:lnTo>
                <a:lnTo>
                  <a:pt x="336" y="93"/>
                </a:lnTo>
                <a:lnTo>
                  <a:pt x="338" y="103"/>
                </a:lnTo>
                <a:lnTo>
                  <a:pt x="336" y="109"/>
                </a:lnTo>
                <a:lnTo>
                  <a:pt x="327" y="114"/>
                </a:lnTo>
                <a:lnTo>
                  <a:pt x="321" y="118"/>
                </a:lnTo>
                <a:lnTo>
                  <a:pt x="318" y="126"/>
                </a:lnTo>
                <a:lnTo>
                  <a:pt x="318" y="138"/>
                </a:lnTo>
                <a:lnTo>
                  <a:pt x="321" y="148"/>
                </a:lnTo>
                <a:lnTo>
                  <a:pt x="321" y="160"/>
                </a:lnTo>
                <a:lnTo>
                  <a:pt x="320" y="174"/>
                </a:lnTo>
                <a:lnTo>
                  <a:pt x="321" y="184"/>
                </a:lnTo>
                <a:lnTo>
                  <a:pt x="318" y="192"/>
                </a:lnTo>
                <a:lnTo>
                  <a:pt x="315" y="201"/>
                </a:lnTo>
                <a:lnTo>
                  <a:pt x="308" y="211"/>
                </a:lnTo>
                <a:lnTo>
                  <a:pt x="309" y="220"/>
                </a:lnTo>
                <a:lnTo>
                  <a:pt x="315" y="226"/>
                </a:lnTo>
                <a:lnTo>
                  <a:pt x="315" y="232"/>
                </a:lnTo>
                <a:lnTo>
                  <a:pt x="312" y="238"/>
                </a:lnTo>
                <a:lnTo>
                  <a:pt x="305" y="241"/>
                </a:lnTo>
                <a:lnTo>
                  <a:pt x="303" y="249"/>
                </a:lnTo>
                <a:lnTo>
                  <a:pt x="308" y="258"/>
                </a:lnTo>
                <a:lnTo>
                  <a:pt x="311" y="264"/>
                </a:lnTo>
                <a:lnTo>
                  <a:pt x="315" y="271"/>
                </a:lnTo>
                <a:lnTo>
                  <a:pt x="315" y="279"/>
                </a:lnTo>
                <a:lnTo>
                  <a:pt x="315" y="288"/>
                </a:lnTo>
                <a:lnTo>
                  <a:pt x="309" y="294"/>
                </a:lnTo>
                <a:lnTo>
                  <a:pt x="305" y="303"/>
                </a:lnTo>
                <a:lnTo>
                  <a:pt x="297" y="310"/>
                </a:lnTo>
                <a:lnTo>
                  <a:pt x="293" y="318"/>
                </a:lnTo>
                <a:lnTo>
                  <a:pt x="290" y="325"/>
                </a:lnTo>
                <a:lnTo>
                  <a:pt x="287" y="331"/>
                </a:lnTo>
                <a:lnTo>
                  <a:pt x="279" y="328"/>
                </a:lnTo>
                <a:lnTo>
                  <a:pt x="275" y="324"/>
                </a:lnTo>
                <a:lnTo>
                  <a:pt x="267" y="319"/>
                </a:lnTo>
                <a:lnTo>
                  <a:pt x="261" y="324"/>
                </a:lnTo>
                <a:lnTo>
                  <a:pt x="255" y="328"/>
                </a:lnTo>
                <a:lnTo>
                  <a:pt x="252" y="333"/>
                </a:lnTo>
                <a:lnTo>
                  <a:pt x="245" y="334"/>
                </a:lnTo>
                <a:lnTo>
                  <a:pt x="242" y="327"/>
                </a:lnTo>
                <a:lnTo>
                  <a:pt x="242" y="319"/>
                </a:lnTo>
                <a:lnTo>
                  <a:pt x="243" y="313"/>
                </a:lnTo>
                <a:lnTo>
                  <a:pt x="245" y="306"/>
                </a:lnTo>
                <a:lnTo>
                  <a:pt x="237" y="301"/>
                </a:lnTo>
                <a:lnTo>
                  <a:pt x="230" y="303"/>
                </a:lnTo>
                <a:lnTo>
                  <a:pt x="224" y="300"/>
                </a:lnTo>
                <a:lnTo>
                  <a:pt x="219" y="306"/>
                </a:lnTo>
                <a:lnTo>
                  <a:pt x="215" y="313"/>
                </a:lnTo>
                <a:lnTo>
                  <a:pt x="210" y="319"/>
                </a:lnTo>
                <a:lnTo>
                  <a:pt x="201" y="322"/>
                </a:lnTo>
                <a:lnTo>
                  <a:pt x="197" y="330"/>
                </a:lnTo>
                <a:lnTo>
                  <a:pt x="198" y="339"/>
                </a:lnTo>
                <a:lnTo>
                  <a:pt x="203" y="346"/>
                </a:lnTo>
                <a:lnTo>
                  <a:pt x="206" y="354"/>
                </a:lnTo>
                <a:lnTo>
                  <a:pt x="209" y="358"/>
                </a:lnTo>
                <a:lnTo>
                  <a:pt x="207" y="363"/>
                </a:lnTo>
                <a:lnTo>
                  <a:pt x="198" y="367"/>
                </a:lnTo>
                <a:lnTo>
                  <a:pt x="188" y="367"/>
                </a:lnTo>
                <a:lnTo>
                  <a:pt x="183" y="375"/>
                </a:lnTo>
                <a:lnTo>
                  <a:pt x="177" y="385"/>
                </a:lnTo>
                <a:lnTo>
                  <a:pt x="176" y="394"/>
                </a:lnTo>
                <a:lnTo>
                  <a:pt x="171" y="402"/>
                </a:lnTo>
                <a:lnTo>
                  <a:pt x="165" y="411"/>
                </a:lnTo>
                <a:lnTo>
                  <a:pt x="152" y="415"/>
                </a:lnTo>
                <a:lnTo>
                  <a:pt x="141" y="417"/>
                </a:lnTo>
                <a:lnTo>
                  <a:pt x="138" y="424"/>
                </a:lnTo>
                <a:lnTo>
                  <a:pt x="131" y="433"/>
                </a:lnTo>
                <a:lnTo>
                  <a:pt x="120" y="436"/>
                </a:lnTo>
                <a:lnTo>
                  <a:pt x="110" y="435"/>
                </a:lnTo>
                <a:lnTo>
                  <a:pt x="99" y="430"/>
                </a:lnTo>
                <a:lnTo>
                  <a:pt x="98" y="420"/>
                </a:lnTo>
                <a:lnTo>
                  <a:pt x="99" y="412"/>
                </a:lnTo>
                <a:lnTo>
                  <a:pt x="96" y="405"/>
                </a:lnTo>
                <a:lnTo>
                  <a:pt x="90" y="397"/>
                </a:lnTo>
                <a:lnTo>
                  <a:pt x="84" y="390"/>
                </a:lnTo>
                <a:lnTo>
                  <a:pt x="78" y="384"/>
                </a:lnTo>
                <a:lnTo>
                  <a:pt x="65" y="382"/>
                </a:lnTo>
                <a:lnTo>
                  <a:pt x="66" y="393"/>
                </a:lnTo>
                <a:lnTo>
                  <a:pt x="66" y="402"/>
                </a:lnTo>
                <a:lnTo>
                  <a:pt x="57" y="408"/>
                </a:lnTo>
                <a:lnTo>
                  <a:pt x="53" y="417"/>
                </a:lnTo>
                <a:lnTo>
                  <a:pt x="44" y="418"/>
                </a:lnTo>
                <a:lnTo>
                  <a:pt x="38" y="421"/>
                </a:lnTo>
                <a:lnTo>
                  <a:pt x="30" y="424"/>
                </a:lnTo>
                <a:lnTo>
                  <a:pt x="24" y="429"/>
                </a:lnTo>
                <a:lnTo>
                  <a:pt x="23" y="435"/>
                </a:lnTo>
                <a:lnTo>
                  <a:pt x="15" y="441"/>
                </a:lnTo>
                <a:lnTo>
                  <a:pt x="5" y="439"/>
                </a:lnTo>
                <a:lnTo>
                  <a:pt x="0" y="445"/>
                </a:lnTo>
                <a:lnTo>
                  <a:pt x="3" y="454"/>
                </a:lnTo>
                <a:lnTo>
                  <a:pt x="8" y="462"/>
                </a:lnTo>
                <a:lnTo>
                  <a:pt x="14" y="472"/>
                </a:lnTo>
                <a:lnTo>
                  <a:pt x="18" y="478"/>
                </a:lnTo>
                <a:lnTo>
                  <a:pt x="23" y="483"/>
                </a:lnTo>
                <a:lnTo>
                  <a:pt x="33" y="483"/>
                </a:lnTo>
                <a:lnTo>
                  <a:pt x="41" y="480"/>
                </a:lnTo>
                <a:lnTo>
                  <a:pt x="50" y="477"/>
                </a:lnTo>
                <a:lnTo>
                  <a:pt x="54" y="469"/>
                </a:lnTo>
                <a:lnTo>
                  <a:pt x="62" y="463"/>
                </a:lnTo>
                <a:lnTo>
                  <a:pt x="68" y="454"/>
                </a:lnTo>
                <a:lnTo>
                  <a:pt x="77" y="459"/>
                </a:lnTo>
                <a:lnTo>
                  <a:pt x="87" y="463"/>
                </a:lnTo>
                <a:lnTo>
                  <a:pt x="93" y="468"/>
                </a:lnTo>
                <a:lnTo>
                  <a:pt x="102" y="477"/>
                </a:lnTo>
                <a:lnTo>
                  <a:pt x="114" y="474"/>
                </a:lnTo>
                <a:lnTo>
                  <a:pt x="117" y="472"/>
                </a:lnTo>
                <a:lnTo>
                  <a:pt x="125" y="466"/>
                </a:lnTo>
                <a:lnTo>
                  <a:pt x="131" y="465"/>
                </a:lnTo>
                <a:lnTo>
                  <a:pt x="137" y="466"/>
                </a:lnTo>
                <a:lnTo>
                  <a:pt x="144" y="468"/>
                </a:lnTo>
                <a:lnTo>
                  <a:pt x="152" y="472"/>
                </a:lnTo>
                <a:lnTo>
                  <a:pt x="156" y="480"/>
                </a:lnTo>
                <a:lnTo>
                  <a:pt x="162" y="484"/>
                </a:lnTo>
                <a:lnTo>
                  <a:pt x="170" y="480"/>
                </a:lnTo>
                <a:lnTo>
                  <a:pt x="176" y="477"/>
                </a:lnTo>
                <a:lnTo>
                  <a:pt x="183" y="472"/>
                </a:lnTo>
                <a:lnTo>
                  <a:pt x="189" y="474"/>
                </a:lnTo>
                <a:lnTo>
                  <a:pt x="194" y="468"/>
                </a:lnTo>
                <a:lnTo>
                  <a:pt x="200" y="462"/>
                </a:lnTo>
                <a:lnTo>
                  <a:pt x="206" y="463"/>
                </a:lnTo>
                <a:lnTo>
                  <a:pt x="212" y="469"/>
                </a:lnTo>
                <a:lnTo>
                  <a:pt x="216" y="474"/>
                </a:lnTo>
                <a:lnTo>
                  <a:pt x="222" y="475"/>
                </a:lnTo>
                <a:lnTo>
                  <a:pt x="228" y="471"/>
                </a:lnTo>
                <a:lnTo>
                  <a:pt x="236" y="468"/>
                </a:lnTo>
                <a:lnTo>
                  <a:pt x="239" y="466"/>
                </a:lnTo>
                <a:lnTo>
                  <a:pt x="245" y="463"/>
                </a:lnTo>
                <a:lnTo>
                  <a:pt x="249" y="462"/>
                </a:lnTo>
                <a:lnTo>
                  <a:pt x="257" y="462"/>
                </a:lnTo>
                <a:lnTo>
                  <a:pt x="263" y="465"/>
                </a:lnTo>
                <a:lnTo>
                  <a:pt x="269" y="469"/>
                </a:lnTo>
                <a:lnTo>
                  <a:pt x="275" y="469"/>
                </a:lnTo>
                <a:lnTo>
                  <a:pt x="278" y="471"/>
                </a:lnTo>
                <a:lnTo>
                  <a:pt x="281" y="471"/>
                </a:lnTo>
                <a:lnTo>
                  <a:pt x="285" y="478"/>
                </a:lnTo>
                <a:lnTo>
                  <a:pt x="290" y="475"/>
                </a:lnTo>
                <a:lnTo>
                  <a:pt x="293" y="471"/>
                </a:lnTo>
                <a:lnTo>
                  <a:pt x="299" y="472"/>
                </a:lnTo>
                <a:lnTo>
                  <a:pt x="308" y="471"/>
                </a:lnTo>
                <a:lnTo>
                  <a:pt x="315" y="474"/>
                </a:lnTo>
                <a:lnTo>
                  <a:pt x="323" y="478"/>
                </a:lnTo>
                <a:lnTo>
                  <a:pt x="330" y="478"/>
                </a:lnTo>
                <a:lnTo>
                  <a:pt x="336" y="481"/>
                </a:lnTo>
                <a:lnTo>
                  <a:pt x="342" y="486"/>
                </a:lnTo>
                <a:lnTo>
                  <a:pt x="348" y="483"/>
                </a:lnTo>
                <a:lnTo>
                  <a:pt x="348" y="477"/>
                </a:lnTo>
                <a:lnTo>
                  <a:pt x="347" y="471"/>
                </a:lnTo>
                <a:lnTo>
                  <a:pt x="345" y="463"/>
                </a:lnTo>
                <a:lnTo>
                  <a:pt x="347" y="457"/>
                </a:lnTo>
                <a:lnTo>
                  <a:pt x="353" y="453"/>
                </a:lnTo>
                <a:lnTo>
                  <a:pt x="360" y="450"/>
                </a:lnTo>
                <a:lnTo>
                  <a:pt x="366" y="448"/>
                </a:lnTo>
                <a:lnTo>
                  <a:pt x="371" y="457"/>
                </a:lnTo>
                <a:lnTo>
                  <a:pt x="374" y="459"/>
                </a:lnTo>
                <a:lnTo>
                  <a:pt x="378" y="462"/>
                </a:lnTo>
                <a:lnTo>
                  <a:pt x="383" y="465"/>
                </a:lnTo>
                <a:lnTo>
                  <a:pt x="389" y="468"/>
                </a:lnTo>
                <a:lnTo>
                  <a:pt x="395" y="466"/>
                </a:lnTo>
                <a:lnTo>
                  <a:pt x="399" y="463"/>
                </a:lnTo>
                <a:lnTo>
                  <a:pt x="405" y="463"/>
                </a:lnTo>
                <a:lnTo>
                  <a:pt x="411" y="465"/>
                </a:lnTo>
                <a:lnTo>
                  <a:pt x="417" y="475"/>
                </a:lnTo>
                <a:lnTo>
                  <a:pt x="416" y="483"/>
                </a:lnTo>
                <a:lnTo>
                  <a:pt x="420" y="490"/>
                </a:lnTo>
                <a:lnTo>
                  <a:pt x="426" y="496"/>
                </a:lnTo>
                <a:lnTo>
                  <a:pt x="435" y="493"/>
                </a:lnTo>
                <a:lnTo>
                  <a:pt x="444" y="493"/>
                </a:lnTo>
                <a:lnTo>
                  <a:pt x="453" y="495"/>
                </a:lnTo>
                <a:lnTo>
                  <a:pt x="459" y="498"/>
                </a:lnTo>
                <a:lnTo>
                  <a:pt x="464" y="505"/>
                </a:lnTo>
                <a:lnTo>
                  <a:pt x="471" y="508"/>
                </a:lnTo>
                <a:lnTo>
                  <a:pt x="477" y="508"/>
                </a:lnTo>
                <a:lnTo>
                  <a:pt x="483" y="505"/>
                </a:lnTo>
                <a:lnTo>
                  <a:pt x="489" y="507"/>
                </a:lnTo>
                <a:lnTo>
                  <a:pt x="494" y="511"/>
                </a:lnTo>
                <a:lnTo>
                  <a:pt x="503" y="513"/>
                </a:lnTo>
                <a:lnTo>
                  <a:pt x="513" y="514"/>
                </a:lnTo>
                <a:lnTo>
                  <a:pt x="521" y="514"/>
                </a:lnTo>
                <a:lnTo>
                  <a:pt x="533" y="517"/>
                </a:lnTo>
                <a:lnTo>
                  <a:pt x="545" y="523"/>
                </a:lnTo>
                <a:lnTo>
                  <a:pt x="554" y="528"/>
                </a:lnTo>
                <a:lnTo>
                  <a:pt x="560" y="538"/>
                </a:lnTo>
                <a:lnTo>
                  <a:pt x="567" y="538"/>
                </a:lnTo>
                <a:lnTo>
                  <a:pt x="578" y="537"/>
                </a:lnTo>
                <a:lnTo>
                  <a:pt x="588" y="538"/>
                </a:lnTo>
                <a:lnTo>
                  <a:pt x="596" y="541"/>
                </a:lnTo>
                <a:lnTo>
                  <a:pt x="605" y="541"/>
                </a:lnTo>
                <a:lnTo>
                  <a:pt x="611" y="538"/>
                </a:lnTo>
                <a:lnTo>
                  <a:pt x="615" y="531"/>
                </a:lnTo>
                <a:lnTo>
                  <a:pt x="620" y="526"/>
                </a:lnTo>
                <a:lnTo>
                  <a:pt x="626" y="526"/>
                </a:lnTo>
                <a:lnTo>
                  <a:pt x="633" y="526"/>
                </a:lnTo>
                <a:lnTo>
                  <a:pt x="639" y="528"/>
                </a:lnTo>
                <a:lnTo>
                  <a:pt x="648" y="531"/>
                </a:lnTo>
                <a:lnTo>
                  <a:pt x="657" y="537"/>
                </a:lnTo>
                <a:lnTo>
                  <a:pt x="663" y="547"/>
                </a:lnTo>
                <a:lnTo>
                  <a:pt x="665" y="556"/>
                </a:lnTo>
                <a:lnTo>
                  <a:pt x="662" y="564"/>
                </a:lnTo>
                <a:lnTo>
                  <a:pt x="656" y="570"/>
                </a:lnTo>
                <a:lnTo>
                  <a:pt x="648" y="576"/>
                </a:lnTo>
                <a:lnTo>
                  <a:pt x="642" y="583"/>
                </a:lnTo>
                <a:lnTo>
                  <a:pt x="636" y="586"/>
                </a:lnTo>
                <a:lnTo>
                  <a:pt x="630" y="588"/>
                </a:lnTo>
                <a:lnTo>
                  <a:pt x="623" y="585"/>
                </a:lnTo>
                <a:lnTo>
                  <a:pt x="612" y="585"/>
                </a:lnTo>
                <a:lnTo>
                  <a:pt x="602" y="589"/>
                </a:lnTo>
                <a:lnTo>
                  <a:pt x="596" y="598"/>
                </a:lnTo>
                <a:lnTo>
                  <a:pt x="596" y="604"/>
                </a:lnTo>
                <a:lnTo>
                  <a:pt x="602" y="612"/>
                </a:lnTo>
                <a:lnTo>
                  <a:pt x="609" y="615"/>
                </a:lnTo>
                <a:lnTo>
                  <a:pt x="617" y="622"/>
                </a:lnTo>
                <a:lnTo>
                  <a:pt x="618" y="628"/>
                </a:lnTo>
                <a:lnTo>
                  <a:pt x="612" y="634"/>
                </a:lnTo>
                <a:lnTo>
                  <a:pt x="603" y="633"/>
                </a:lnTo>
                <a:lnTo>
                  <a:pt x="594" y="630"/>
                </a:lnTo>
                <a:lnTo>
                  <a:pt x="588" y="625"/>
                </a:lnTo>
                <a:lnTo>
                  <a:pt x="582" y="628"/>
                </a:lnTo>
                <a:lnTo>
                  <a:pt x="581" y="634"/>
                </a:lnTo>
                <a:lnTo>
                  <a:pt x="581" y="640"/>
                </a:lnTo>
                <a:lnTo>
                  <a:pt x="575" y="645"/>
                </a:lnTo>
                <a:lnTo>
                  <a:pt x="570" y="654"/>
                </a:lnTo>
                <a:lnTo>
                  <a:pt x="572" y="660"/>
                </a:lnTo>
                <a:lnTo>
                  <a:pt x="572" y="670"/>
                </a:lnTo>
                <a:lnTo>
                  <a:pt x="570" y="679"/>
                </a:lnTo>
                <a:lnTo>
                  <a:pt x="569" y="685"/>
                </a:lnTo>
                <a:lnTo>
                  <a:pt x="572" y="693"/>
                </a:lnTo>
                <a:lnTo>
                  <a:pt x="579" y="699"/>
                </a:lnTo>
                <a:lnTo>
                  <a:pt x="578" y="706"/>
                </a:lnTo>
                <a:lnTo>
                  <a:pt x="582" y="714"/>
                </a:lnTo>
                <a:lnTo>
                  <a:pt x="590" y="723"/>
                </a:lnTo>
                <a:lnTo>
                  <a:pt x="597" y="729"/>
                </a:lnTo>
                <a:lnTo>
                  <a:pt x="606" y="733"/>
                </a:lnTo>
                <a:lnTo>
                  <a:pt x="614" y="735"/>
                </a:lnTo>
                <a:lnTo>
                  <a:pt x="623" y="733"/>
                </a:lnTo>
                <a:lnTo>
                  <a:pt x="630" y="729"/>
                </a:lnTo>
                <a:lnTo>
                  <a:pt x="635" y="721"/>
                </a:lnTo>
                <a:lnTo>
                  <a:pt x="641" y="730"/>
                </a:lnTo>
                <a:lnTo>
                  <a:pt x="647" y="732"/>
                </a:lnTo>
                <a:lnTo>
                  <a:pt x="654" y="732"/>
                </a:lnTo>
                <a:lnTo>
                  <a:pt x="662" y="732"/>
                </a:lnTo>
                <a:lnTo>
                  <a:pt x="671" y="735"/>
                </a:lnTo>
                <a:lnTo>
                  <a:pt x="680" y="738"/>
                </a:lnTo>
                <a:lnTo>
                  <a:pt x="689" y="735"/>
                </a:lnTo>
                <a:lnTo>
                  <a:pt x="696" y="733"/>
                </a:lnTo>
                <a:lnTo>
                  <a:pt x="704" y="739"/>
                </a:lnTo>
                <a:lnTo>
                  <a:pt x="710" y="742"/>
                </a:lnTo>
                <a:lnTo>
                  <a:pt x="717" y="742"/>
                </a:lnTo>
                <a:lnTo>
                  <a:pt x="723" y="738"/>
                </a:lnTo>
                <a:lnTo>
                  <a:pt x="729" y="733"/>
                </a:lnTo>
                <a:lnTo>
                  <a:pt x="735" y="741"/>
                </a:lnTo>
                <a:lnTo>
                  <a:pt x="741" y="747"/>
                </a:lnTo>
                <a:lnTo>
                  <a:pt x="747" y="754"/>
                </a:lnTo>
                <a:lnTo>
                  <a:pt x="755" y="759"/>
                </a:lnTo>
                <a:lnTo>
                  <a:pt x="762" y="756"/>
                </a:lnTo>
                <a:lnTo>
                  <a:pt x="768" y="754"/>
                </a:lnTo>
                <a:lnTo>
                  <a:pt x="774" y="750"/>
                </a:lnTo>
                <a:lnTo>
                  <a:pt x="780" y="747"/>
                </a:lnTo>
                <a:lnTo>
                  <a:pt x="785" y="745"/>
                </a:lnTo>
                <a:lnTo>
                  <a:pt x="788" y="741"/>
                </a:lnTo>
                <a:lnTo>
                  <a:pt x="791" y="736"/>
                </a:lnTo>
                <a:lnTo>
                  <a:pt x="794" y="742"/>
                </a:lnTo>
                <a:lnTo>
                  <a:pt x="797" y="748"/>
                </a:lnTo>
                <a:lnTo>
                  <a:pt x="801" y="754"/>
                </a:lnTo>
                <a:lnTo>
                  <a:pt x="809" y="756"/>
                </a:lnTo>
                <a:lnTo>
                  <a:pt x="815" y="754"/>
                </a:lnTo>
                <a:lnTo>
                  <a:pt x="822" y="751"/>
                </a:lnTo>
                <a:lnTo>
                  <a:pt x="830" y="753"/>
                </a:lnTo>
                <a:lnTo>
                  <a:pt x="837" y="756"/>
                </a:lnTo>
                <a:lnTo>
                  <a:pt x="846" y="756"/>
                </a:lnTo>
                <a:lnTo>
                  <a:pt x="851" y="754"/>
                </a:lnTo>
                <a:lnTo>
                  <a:pt x="855" y="757"/>
                </a:lnTo>
                <a:lnTo>
                  <a:pt x="861" y="762"/>
                </a:lnTo>
                <a:lnTo>
                  <a:pt x="867" y="762"/>
                </a:lnTo>
                <a:lnTo>
                  <a:pt x="876" y="763"/>
                </a:lnTo>
                <a:lnTo>
                  <a:pt x="885" y="763"/>
                </a:lnTo>
                <a:lnTo>
                  <a:pt x="894" y="765"/>
                </a:lnTo>
                <a:lnTo>
                  <a:pt x="900" y="769"/>
                </a:lnTo>
                <a:lnTo>
                  <a:pt x="905" y="765"/>
                </a:lnTo>
                <a:lnTo>
                  <a:pt x="911" y="763"/>
                </a:lnTo>
                <a:lnTo>
                  <a:pt x="920" y="762"/>
                </a:lnTo>
                <a:lnTo>
                  <a:pt x="927" y="765"/>
                </a:lnTo>
                <a:lnTo>
                  <a:pt x="933" y="772"/>
                </a:lnTo>
                <a:lnTo>
                  <a:pt x="939" y="775"/>
                </a:lnTo>
                <a:lnTo>
                  <a:pt x="945" y="774"/>
                </a:lnTo>
                <a:lnTo>
                  <a:pt x="951" y="771"/>
                </a:lnTo>
                <a:lnTo>
                  <a:pt x="957" y="771"/>
                </a:lnTo>
                <a:lnTo>
                  <a:pt x="963" y="768"/>
                </a:lnTo>
                <a:lnTo>
                  <a:pt x="972" y="763"/>
                </a:lnTo>
                <a:lnTo>
                  <a:pt x="983" y="765"/>
                </a:lnTo>
                <a:lnTo>
                  <a:pt x="990" y="769"/>
                </a:lnTo>
                <a:lnTo>
                  <a:pt x="995" y="777"/>
                </a:lnTo>
                <a:lnTo>
                  <a:pt x="1004" y="780"/>
                </a:lnTo>
                <a:lnTo>
                  <a:pt x="1013" y="780"/>
                </a:lnTo>
                <a:lnTo>
                  <a:pt x="1019" y="777"/>
                </a:lnTo>
                <a:lnTo>
                  <a:pt x="1028" y="772"/>
                </a:lnTo>
                <a:lnTo>
                  <a:pt x="1034" y="766"/>
                </a:lnTo>
                <a:lnTo>
                  <a:pt x="1041" y="765"/>
                </a:lnTo>
                <a:lnTo>
                  <a:pt x="1047" y="769"/>
                </a:lnTo>
                <a:lnTo>
                  <a:pt x="1053" y="771"/>
                </a:lnTo>
                <a:lnTo>
                  <a:pt x="1061" y="768"/>
                </a:lnTo>
                <a:lnTo>
                  <a:pt x="1070" y="769"/>
                </a:lnTo>
                <a:lnTo>
                  <a:pt x="1079" y="766"/>
                </a:lnTo>
                <a:lnTo>
                  <a:pt x="1086" y="769"/>
                </a:lnTo>
                <a:lnTo>
                  <a:pt x="1098" y="766"/>
                </a:lnTo>
                <a:lnTo>
                  <a:pt x="1107" y="771"/>
                </a:lnTo>
                <a:lnTo>
                  <a:pt x="1110" y="775"/>
                </a:lnTo>
                <a:lnTo>
                  <a:pt x="1116" y="780"/>
                </a:lnTo>
                <a:lnTo>
                  <a:pt x="1121" y="786"/>
                </a:lnTo>
                <a:lnTo>
                  <a:pt x="1124" y="795"/>
                </a:lnTo>
                <a:lnTo>
                  <a:pt x="1131" y="795"/>
                </a:lnTo>
                <a:lnTo>
                  <a:pt x="1137" y="793"/>
                </a:lnTo>
                <a:lnTo>
                  <a:pt x="1143" y="793"/>
                </a:lnTo>
                <a:lnTo>
                  <a:pt x="1151" y="793"/>
                </a:lnTo>
                <a:lnTo>
                  <a:pt x="1155" y="792"/>
                </a:lnTo>
                <a:lnTo>
                  <a:pt x="1160" y="792"/>
                </a:lnTo>
                <a:lnTo>
                  <a:pt x="1166" y="796"/>
                </a:lnTo>
                <a:lnTo>
                  <a:pt x="1170" y="801"/>
                </a:lnTo>
                <a:lnTo>
                  <a:pt x="1176" y="802"/>
                </a:lnTo>
                <a:lnTo>
                  <a:pt x="1182" y="810"/>
                </a:lnTo>
                <a:lnTo>
                  <a:pt x="1188" y="814"/>
                </a:lnTo>
                <a:lnTo>
                  <a:pt x="1190" y="825"/>
                </a:lnTo>
                <a:lnTo>
                  <a:pt x="1187" y="837"/>
                </a:lnTo>
                <a:lnTo>
                  <a:pt x="1194" y="841"/>
                </a:lnTo>
                <a:lnTo>
                  <a:pt x="1200" y="846"/>
                </a:lnTo>
                <a:lnTo>
                  <a:pt x="1211" y="847"/>
                </a:lnTo>
                <a:lnTo>
                  <a:pt x="1218" y="844"/>
                </a:lnTo>
                <a:lnTo>
                  <a:pt x="1224" y="843"/>
                </a:lnTo>
                <a:lnTo>
                  <a:pt x="1230" y="837"/>
                </a:lnTo>
                <a:lnTo>
                  <a:pt x="1236" y="846"/>
                </a:lnTo>
                <a:lnTo>
                  <a:pt x="1242" y="850"/>
                </a:lnTo>
                <a:lnTo>
                  <a:pt x="1248" y="849"/>
                </a:lnTo>
                <a:lnTo>
                  <a:pt x="1256" y="847"/>
                </a:lnTo>
                <a:lnTo>
                  <a:pt x="1262" y="850"/>
                </a:lnTo>
                <a:lnTo>
                  <a:pt x="1268" y="847"/>
                </a:lnTo>
                <a:lnTo>
                  <a:pt x="1277" y="847"/>
                </a:lnTo>
                <a:lnTo>
                  <a:pt x="1283" y="850"/>
                </a:lnTo>
                <a:lnTo>
                  <a:pt x="1287" y="858"/>
                </a:lnTo>
                <a:lnTo>
                  <a:pt x="1292" y="861"/>
                </a:lnTo>
                <a:lnTo>
                  <a:pt x="1293" y="870"/>
                </a:lnTo>
                <a:lnTo>
                  <a:pt x="1295" y="877"/>
                </a:lnTo>
                <a:lnTo>
                  <a:pt x="1299" y="882"/>
                </a:lnTo>
                <a:lnTo>
                  <a:pt x="1305" y="882"/>
                </a:lnTo>
                <a:lnTo>
                  <a:pt x="1311" y="879"/>
                </a:lnTo>
                <a:lnTo>
                  <a:pt x="1319" y="877"/>
                </a:lnTo>
                <a:lnTo>
                  <a:pt x="1326" y="883"/>
                </a:lnTo>
                <a:lnTo>
                  <a:pt x="1335" y="882"/>
                </a:lnTo>
                <a:lnTo>
                  <a:pt x="1344" y="885"/>
                </a:lnTo>
                <a:lnTo>
                  <a:pt x="1355" y="886"/>
                </a:lnTo>
                <a:lnTo>
                  <a:pt x="1362" y="883"/>
                </a:lnTo>
                <a:lnTo>
                  <a:pt x="1364" y="879"/>
                </a:lnTo>
                <a:lnTo>
                  <a:pt x="1370" y="877"/>
                </a:lnTo>
                <a:lnTo>
                  <a:pt x="1377" y="883"/>
                </a:lnTo>
                <a:lnTo>
                  <a:pt x="1386" y="883"/>
                </a:lnTo>
                <a:lnTo>
                  <a:pt x="1394" y="889"/>
                </a:lnTo>
                <a:lnTo>
                  <a:pt x="1400" y="897"/>
                </a:lnTo>
                <a:lnTo>
                  <a:pt x="1403" y="894"/>
                </a:lnTo>
                <a:lnTo>
                  <a:pt x="1407" y="897"/>
                </a:lnTo>
                <a:lnTo>
                  <a:pt x="1415" y="898"/>
                </a:lnTo>
                <a:lnTo>
                  <a:pt x="1422" y="900"/>
                </a:lnTo>
                <a:lnTo>
                  <a:pt x="1430" y="904"/>
                </a:lnTo>
                <a:lnTo>
                  <a:pt x="1437" y="900"/>
                </a:lnTo>
                <a:lnTo>
                  <a:pt x="1445" y="897"/>
                </a:lnTo>
                <a:lnTo>
                  <a:pt x="1448" y="906"/>
                </a:lnTo>
                <a:lnTo>
                  <a:pt x="1451" y="910"/>
                </a:lnTo>
                <a:lnTo>
                  <a:pt x="1458" y="910"/>
                </a:lnTo>
                <a:lnTo>
                  <a:pt x="1463" y="907"/>
                </a:lnTo>
                <a:lnTo>
                  <a:pt x="1470" y="909"/>
                </a:lnTo>
                <a:lnTo>
                  <a:pt x="1478" y="907"/>
                </a:lnTo>
                <a:lnTo>
                  <a:pt x="1484" y="907"/>
                </a:lnTo>
                <a:lnTo>
                  <a:pt x="1494" y="906"/>
                </a:lnTo>
                <a:lnTo>
                  <a:pt x="1503" y="906"/>
                </a:lnTo>
                <a:lnTo>
                  <a:pt x="1509" y="912"/>
                </a:lnTo>
                <a:lnTo>
                  <a:pt x="1515" y="915"/>
                </a:lnTo>
                <a:lnTo>
                  <a:pt x="1526" y="915"/>
                </a:lnTo>
                <a:lnTo>
                  <a:pt x="1538" y="912"/>
                </a:lnTo>
                <a:lnTo>
                  <a:pt x="1545" y="916"/>
                </a:lnTo>
                <a:lnTo>
                  <a:pt x="1553" y="922"/>
                </a:lnTo>
                <a:lnTo>
                  <a:pt x="1563" y="919"/>
                </a:lnTo>
                <a:lnTo>
                  <a:pt x="1574" y="921"/>
                </a:lnTo>
                <a:lnTo>
                  <a:pt x="1586" y="921"/>
                </a:lnTo>
                <a:lnTo>
                  <a:pt x="1598" y="918"/>
                </a:lnTo>
                <a:lnTo>
                  <a:pt x="1607" y="913"/>
                </a:lnTo>
                <a:lnTo>
                  <a:pt x="1614" y="907"/>
                </a:lnTo>
                <a:lnTo>
                  <a:pt x="1622" y="904"/>
                </a:lnTo>
                <a:lnTo>
                  <a:pt x="1632" y="904"/>
                </a:lnTo>
                <a:lnTo>
                  <a:pt x="1638" y="901"/>
                </a:lnTo>
                <a:lnTo>
                  <a:pt x="1638" y="894"/>
                </a:lnTo>
                <a:lnTo>
                  <a:pt x="1637" y="889"/>
                </a:lnTo>
                <a:lnTo>
                  <a:pt x="1631" y="886"/>
                </a:lnTo>
                <a:lnTo>
                  <a:pt x="1625" y="883"/>
                </a:lnTo>
                <a:lnTo>
                  <a:pt x="1617" y="879"/>
                </a:lnTo>
                <a:lnTo>
                  <a:pt x="1616" y="871"/>
                </a:lnTo>
                <a:lnTo>
                  <a:pt x="1614" y="864"/>
                </a:lnTo>
                <a:lnTo>
                  <a:pt x="1607" y="859"/>
                </a:lnTo>
                <a:lnTo>
                  <a:pt x="1610" y="853"/>
                </a:lnTo>
                <a:lnTo>
                  <a:pt x="1619" y="853"/>
                </a:lnTo>
                <a:lnTo>
                  <a:pt x="1629" y="853"/>
                </a:lnTo>
                <a:lnTo>
                  <a:pt x="1641" y="853"/>
                </a:lnTo>
                <a:lnTo>
                  <a:pt x="1652" y="852"/>
                </a:lnTo>
                <a:lnTo>
                  <a:pt x="1665" y="853"/>
                </a:lnTo>
                <a:lnTo>
                  <a:pt x="1677" y="855"/>
                </a:lnTo>
                <a:lnTo>
                  <a:pt x="1688" y="853"/>
                </a:lnTo>
                <a:lnTo>
                  <a:pt x="1697" y="852"/>
                </a:lnTo>
                <a:lnTo>
                  <a:pt x="1704" y="859"/>
                </a:lnTo>
                <a:lnTo>
                  <a:pt x="1710" y="856"/>
                </a:lnTo>
                <a:lnTo>
                  <a:pt x="1719" y="858"/>
                </a:lnTo>
                <a:lnTo>
                  <a:pt x="1725" y="855"/>
                </a:lnTo>
                <a:lnTo>
                  <a:pt x="1724" y="846"/>
                </a:lnTo>
                <a:lnTo>
                  <a:pt x="1733" y="844"/>
                </a:lnTo>
                <a:lnTo>
                  <a:pt x="1743" y="846"/>
                </a:lnTo>
                <a:lnTo>
                  <a:pt x="1752" y="850"/>
                </a:lnTo>
                <a:lnTo>
                  <a:pt x="1758" y="847"/>
                </a:lnTo>
                <a:lnTo>
                  <a:pt x="1764" y="837"/>
                </a:lnTo>
                <a:lnTo>
                  <a:pt x="1778" y="837"/>
                </a:lnTo>
                <a:lnTo>
                  <a:pt x="1785" y="829"/>
                </a:lnTo>
                <a:lnTo>
                  <a:pt x="1793" y="823"/>
                </a:lnTo>
                <a:lnTo>
                  <a:pt x="1802" y="820"/>
                </a:lnTo>
                <a:lnTo>
                  <a:pt x="1812" y="820"/>
                </a:lnTo>
                <a:lnTo>
                  <a:pt x="1823" y="819"/>
                </a:lnTo>
                <a:lnTo>
                  <a:pt x="1832" y="822"/>
                </a:lnTo>
                <a:lnTo>
                  <a:pt x="1841" y="835"/>
                </a:lnTo>
                <a:lnTo>
                  <a:pt x="1845" y="843"/>
                </a:lnTo>
                <a:lnTo>
                  <a:pt x="1851" y="850"/>
                </a:lnTo>
                <a:lnTo>
                  <a:pt x="1845" y="856"/>
                </a:lnTo>
                <a:lnTo>
                  <a:pt x="1844" y="868"/>
                </a:lnTo>
                <a:lnTo>
                  <a:pt x="1850" y="876"/>
                </a:lnTo>
                <a:lnTo>
                  <a:pt x="1857" y="879"/>
                </a:lnTo>
                <a:lnTo>
                  <a:pt x="1869" y="882"/>
                </a:lnTo>
                <a:lnTo>
                  <a:pt x="1881" y="880"/>
                </a:lnTo>
                <a:lnTo>
                  <a:pt x="1890" y="880"/>
                </a:lnTo>
                <a:lnTo>
                  <a:pt x="1901" y="874"/>
                </a:lnTo>
                <a:lnTo>
                  <a:pt x="1907" y="871"/>
                </a:lnTo>
                <a:lnTo>
                  <a:pt x="1911" y="865"/>
                </a:lnTo>
                <a:lnTo>
                  <a:pt x="1914" y="861"/>
                </a:lnTo>
                <a:lnTo>
                  <a:pt x="1920" y="855"/>
                </a:lnTo>
                <a:lnTo>
                  <a:pt x="1917" y="850"/>
                </a:lnTo>
                <a:lnTo>
                  <a:pt x="1926" y="844"/>
                </a:lnTo>
                <a:lnTo>
                  <a:pt x="1934" y="841"/>
                </a:lnTo>
                <a:lnTo>
                  <a:pt x="1943" y="841"/>
                </a:lnTo>
                <a:lnTo>
                  <a:pt x="1949" y="844"/>
                </a:lnTo>
                <a:lnTo>
                  <a:pt x="1956" y="849"/>
                </a:lnTo>
                <a:lnTo>
                  <a:pt x="1962" y="853"/>
                </a:lnTo>
                <a:lnTo>
                  <a:pt x="1968" y="852"/>
                </a:lnTo>
                <a:lnTo>
                  <a:pt x="1976" y="850"/>
                </a:lnTo>
                <a:lnTo>
                  <a:pt x="1982" y="852"/>
                </a:lnTo>
                <a:lnTo>
                  <a:pt x="1988" y="849"/>
                </a:lnTo>
                <a:lnTo>
                  <a:pt x="1994" y="853"/>
                </a:lnTo>
                <a:lnTo>
                  <a:pt x="2000" y="853"/>
                </a:lnTo>
                <a:lnTo>
                  <a:pt x="2007" y="856"/>
                </a:lnTo>
                <a:lnTo>
                  <a:pt x="2015" y="853"/>
                </a:lnTo>
                <a:lnTo>
                  <a:pt x="2022" y="855"/>
                </a:lnTo>
                <a:lnTo>
                  <a:pt x="2030" y="859"/>
                </a:lnTo>
                <a:lnTo>
                  <a:pt x="2037" y="862"/>
                </a:lnTo>
                <a:lnTo>
                  <a:pt x="2043" y="865"/>
                </a:lnTo>
                <a:lnTo>
                  <a:pt x="2046" y="873"/>
                </a:lnTo>
                <a:lnTo>
                  <a:pt x="2048" y="882"/>
                </a:lnTo>
                <a:lnTo>
                  <a:pt x="2058" y="889"/>
                </a:lnTo>
                <a:lnTo>
                  <a:pt x="2064" y="891"/>
                </a:lnTo>
                <a:lnTo>
                  <a:pt x="2069" y="888"/>
                </a:lnTo>
                <a:lnTo>
                  <a:pt x="2075" y="885"/>
                </a:lnTo>
                <a:lnTo>
                  <a:pt x="2082" y="879"/>
                </a:lnTo>
                <a:lnTo>
                  <a:pt x="2090" y="877"/>
                </a:lnTo>
                <a:lnTo>
                  <a:pt x="2096" y="873"/>
                </a:lnTo>
                <a:lnTo>
                  <a:pt x="2103" y="870"/>
                </a:lnTo>
                <a:lnTo>
                  <a:pt x="2108" y="871"/>
                </a:lnTo>
                <a:lnTo>
                  <a:pt x="2115" y="874"/>
                </a:lnTo>
                <a:lnTo>
                  <a:pt x="2123" y="873"/>
                </a:lnTo>
                <a:lnTo>
                  <a:pt x="2127" y="876"/>
                </a:lnTo>
                <a:lnTo>
                  <a:pt x="2130" y="879"/>
                </a:lnTo>
                <a:lnTo>
                  <a:pt x="2136" y="882"/>
                </a:lnTo>
                <a:lnTo>
                  <a:pt x="2141" y="889"/>
                </a:lnTo>
                <a:lnTo>
                  <a:pt x="2147" y="886"/>
                </a:lnTo>
                <a:lnTo>
                  <a:pt x="2153" y="886"/>
                </a:lnTo>
                <a:lnTo>
                  <a:pt x="2160" y="886"/>
                </a:lnTo>
                <a:lnTo>
                  <a:pt x="2166" y="888"/>
                </a:lnTo>
                <a:lnTo>
                  <a:pt x="2172" y="892"/>
                </a:lnTo>
                <a:lnTo>
                  <a:pt x="2183" y="889"/>
                </a:lnTo>
                <a:lnTo>
                  <a:pt x="2189" y="894"/>
                </a:lnTo>
                <a:lnTo>
                  <a:pt x="2198" y="895"/>
                </a:lnTo>
                <a:lnTo>
                  <a:pt x="2211" y="894"/>
                </a:lnTo>
                <a:lnTo>
                  <a:pt x="2219" y="898"/>
                </a:lnTo>
                <a:lnTo>
                  <a:pt x="2228" y="900"/>
                </a:lnTo>
                <a:lnTo>
                  <a:pt x="2237" y="900"/>
                </a:lnTo>
                <a:lnTo>
                  <a:pt x="2244" y="904"/>
                </a:lnTo>
                <a:lnTo>
                  <a:pt x="2249" y="912"/>
                </a:lnTo>
                <a:lnTo>
                  <a:pt x="2253" y="919"/>
                </a:lnTo>
                <a:lnTo>
                  <a:pt x="2261" y="919"/>
                </a:lnTo>
                <a:lnTo>
                  <a:pt x="2268" y="921"/>
                </a:lnTo>
                <a:lnTo>
                  <a:pt x="2276" y="921"/>
                </a:lnTo>
                <a:lnTo>
                  <a:pt x="2283" y="919"/>
                </a:lnTo>
                <a:lnTo>
                  <a:pt x="2291" y="918"/>
                </a:lnTo>
                <a:lnTo>
                  <a:pt x="2298" y="918"/>
                </a:lnTo>
                <a:lnTo>
                  <a:pt x="2306" y="924"/>
                </a:lnTo>
                <a:lnTo>
                  <a:pt x="2312" y="930"/>
                </a:lnTo>
                <a:lnTo>
                  <a:pt x="2319" y="930"/>
                </a:lnTo>
                <a:lnTo>
                  <a:pt x="2327" y="930"/>
                </a:lnTo>
                <a:lnTo>
                  <a:pt x="2331" y="934"/>
                </a:lnTo>
                <a:lnTo>
                  <a:pt x="2339" y="937"/>
                </a:lnTo>
                <a:lnTo>
                  <a:pt x="2346" y="937"/>
                </a:lnTo>
                <a:lnTo>
                  <a:pt x="2354" y="934"/>
                </a:lnTo>
                <a:lnTo>
                  <a:pt x="2364" y="937"/>
                </a:lnTo>
                <a:lnTo>
                  <a:pt x="2367" y="940"/>
                </a:lnTo>
                <a:lnTo>
                  <a:pt x="2375" y="942"/>
                </a:lnTo>
                <a:lnTo>
                  <a:pt x="2379" y="948"/>
                </a:lnTo>
                <a:lnTo>
                  <a:pt x="2385" y="952"/>
                </a:lnTo>
                <a:lnTo>
                  <a:pt x="2391" y="958"/>
                </a:lnTo>
                <a:lnTo>
                  <a:pt x="2400" y="969"/>
                </a:lnTo>
                <a:lnTo>
                  <a:pt x="2406" y="976"/>
                </a:lnTo>
                <a:lnTo>
                  <a:pt x="2417" y="976"/>
                </a:lnTo>
                <a:lnTo>
                  <a:pt x="2424" y="978"/>
                </a:lnTo>
                <a:lnTo>
                  <a:pt x="2435" y="981"/>
                </a:lnTo>
                <a:lnTo>
                  <a:pt x="2445" y="985"/>
                </a:lnTo>
                <a:lnTo>
                  <a:pt x="2456" y="987"/>
                </a:lnTo>
                <a:lnTo>
                  <a:pt x="2466" y="990"/>
                </a:lnTo>
                <a:lnTo>
                  <a:pt x="2475" y="993"/>
                </a:lnTo>
                <a:lnTo>
                  <a:pt x="2484" y="997"/>
                </a:lnTo>
                <a:lnTo>
                  <a:pt x="2493" y="1000"/>
                </a:lnTo>
                <a:lnTo>
                  <a:pt x="2501" y="1006"/>
                </a:lnTo>
                <a:lnTo>
                  <a:pt x="2513" y="1012"/>
                </a:lnTo>
                <a:lnTo>
                  <a:pt x="2525" y="1020"/>
                </a:lnTo>
                <a:lnTo>
                  <a:pt x="2535" y="1026"/>
                </a:lnTo>
                <a:lnTo>
                  <a:pt x="2541" y="1032"/>
                </a:lnTo>
                <a:lnTo>
                  <a:pt x="2550" y="1038"/>
                </a:lnTo>
                <a:lnTo>
                  <a:pt x="2556" y="1045"/>
                </a:lnTo>
                <a:lnTo>
                  <a:pt x="2558" y="1044"/>
                </a:lnTo>
                <a:lnTo>
                  <a:pt x="2565" y="1038"/>
                </a:lnTo>
                <a:lnTo>
                  <a:pt x="2570" y="1038"/>
                </a:lnTo>
                <a:lnTo>
                  <a:pt x="2574" y="1036"/>
                </a:lnTo>
                <a:lnTo>
                  <a:pt x="2579" y="1036"/>
                </a:lnTo>
                <a:lnTo>
                  <a:pt x="2586" y="1039"/>
                </a:lnTo>
                <a:lnTo>
                  <a:pt x="2591" y="1045"/>
                </a:lnTo>
                <a:lnTo>
                  <a:pt x="2592" y="1050"/>
                </a:lnTo>
                <a:lnTo>
                  <a:pt x="2597" y="1054"/>
                </a:lnTo>
                <a:lnTo>
                  <a:pt x="2603" y="1060"/>
                </a:lnTo>
                <a:lnTo>
                  <a:pt x="2609" y="1065"/>
                </a:lnTo>
                <a:lnTo>
                  <a:pt x="2619" y="1065"/>
                </a:lnTo>
                <a:lnTo>
                  <a:pt x="2624" y="1063"/>
                </a:lnTo>
                <a:lnTo>
                  <a:pt x="2628" y="1062"/>
                </a:lnTo>
                <a:lnTo>
                  <a:pt x="2634" y="1059"/>
                </a:lnTo>
                <a:lnTo>
                  <a:pt x="2640" y="1060"/>
                </a:lnTo>
                <a:lnTo>
                  <a:pt x="2651" y="1057"/>
                </a:lnTo>
                <a:lnTo>
                  <a:pt x="2657" y="1063"/>
                </a:lnTo>
                <a:lnTo>
                  <a:pt x="2663" y="1071"/>
                </a:lnTo>
                <a:lnTo>
                  <a:pt x="2670" y="1077"/>
                </a:lnTo>
                <a:lnTo>
                  <a:pt x="2676" y="1083"/>
                </a:lnTo>
                <a:lnTo>
                  <a:pt x="2684" y="1089"/>
                </a:lnTo>
                <a:lnTo>
                  <a:pt x="2691" y="1093"/>
                </a:lnTo>
                <a:lnTo>
                  <a:pt x="2702" y="1095"/>
                </a:lnTo>
                <a:lnTo>
                  <a:pt x="2711" y="1096"/>
                </a:lnTo>
                <a:lnTo>
                  <a:pt x="2718" y="1095"/>
                </a:lnTo>
                <a:lnTo>
                  <a:pt x="2727" y="1093"/>
                </a:lnTo>
                <a:lnTo>
                  <a:pt x="2736" y="1089"/>
                </a:lnTo>
                <a:lnTo>
                  <a:pt x="2744" y="1086"/>
                </a:lnTo>
                <a:lnTo>
                  <a:pt x="2753" y="1089"/>
                </a:lnTo>
                <a:lnTo>
                  <a:pt x="2762" y="1089"/>
                </a:lnTo>
                <a:lnTo>
                  <a:pt x="2768" y="1093"/>
                </a:lnTo>
                <a:lnTo>
                  <a:pt x="2772" y="1095"/>
                </a:lnTo>
                <a:lnTo>
                  <a:pt x="2781" y="1093"/>
                </a:lnTo>
                <a:lnTo>
                  <a:pt x="2787" y="1092"/>
                </a:lnTo>
                <a:lnTo>
                  <a:pt x="2795" y="1090"/>
                </a:lnTo>
                <a:lnTo>
                  <a:pt x="2804" y="1090"/>
                </a:lnTo>
                <a:lnTo>
                  <a:pt x="2811" y="1090"/>
                </a:lnTo>
                <a:lnTo>
                  <a:pt x="2817" y="1093"/>
                </a:lnTo>
                <a:lnTo>
                  <a:pt x="2823" y="1099"/>
                </a:lnTo>
                <a:lnTo>
                  <a:pt x="2829" y="1107"/>
                </a:lnTo>
                <a:lnTo>
                  <a:pt x="2837" y="1110"/>
                </a:lnTo>
                <a:lnTo>
                  <a:pt x="2847" y="1113"/>
                </a:lnTo>
                <a:lnTo>
                  <a:pt x="2856" y="1111"/>
                </a:lnTo>
                <a:lnTo>
                  <a:pt x="2865" y="1111"/>
                </a:lnTo>
                <a:lnTo>
                  <a:pt x="2873" y="1120"/>
                </a:lnTo>
                <a:lnTo>
                  <a:pt x="2877" y="1126"/>
                </a:lnTo>
                <a:lnTo>
                  <a:pt x="2886" y="1126"/>
                </a:lnTo>
                <a:lnTo>
                  <a:pt x="2892" y="1123"/>
                </a:lnTo>
                <a:lnTo>
                  <a:pt x="2900" y="1117"/>
                </a:lnTo>
                <a:lnTo>
                  <a:pt x="2907" y="1114"/>
                </a:lnTo>
                <a:lnTo>
                  <a:pt x="2913" y="1114"/>
                </a:lnTo>
                <a:lnTo>
                  <a:pt x="2918" y="1125"/>
                </a:lnTo>
                <a:lnTo>
                  <a:pt x="2925" y="1128"/>
                </a:lnTo>
                <a:lnTo>
                  <a:pt x="2933" y="1131"/>
                </a:lnTo>
                <a:lnTo>
                  <a:pt x="2940" y="1126"/>
                </a:lnTo>
                <a:lnTo>
                  <a:pt x="2948" y="1123"/>
                </a:lnTo>
                <a:lnTo>
                  <a:pt x="2952" y="1117"/>
                </a:lnTo>
                <a:lnTo>
                  <a:pt x="2958" y="1116"/>
                </a:lnTo>
                <a:lnTo>
                  <a:pt x="2966" y="1111"/>
                </a:lnTo>
                <a:lnTo>
                  <a:pt x="2975" y="1111"/>
                </a:lnTo>
                <a:lnTo>
                  <a:pt x="2984" y="1116"/>
                </a:lnTo>
                <a:lnTo>
                  <a:pt x="2993" y="1120"/>
                </a:lnTo>
                <a:lnTo>
                  <a:pt x="3002" y="1122"/>
                </a:lnTo>
                <a:lnTo>
                  <a:pt x="3009" y="1120"/>
                </a:lnTo>
                <a:lnTo>
                  <a:pt x="3015" y="1116"/>
                </a:lnTo>
                <a:lnTo>
                  <a:pt x="3020" y="1110"/>
                </a:lnTo>
                <a:lnTo>
                  <a:pt x="3027" y="1110"/>
                </a:lnTo>
                <a:lnTo>
                  <a:pt x="3035" y="1116"/>
                </a:lnTo>
                <a:lnTo>
                  <a:pt x="3042" y="1120"/>
                </a:lnTo>
                <a:lnTo>
                  <a:pt x="3048" y="1119"/>
                </a:lnTo>
                <a:lnTo>
                  <a:pt x="3056" y="1117"/>
                </a:lnTo>
                <a:lnTo>
                  <a:pt x="3062" y="1117"/>
                </a:lnTo>
                <a:lnTo>
                  <a:pt x="3068" y="1123"/>
                </a:lnTo>
                <a:lnTo>
                  <a:pt x="3072" y="1132"/>
                </a:lnTo>
                <a:lnTo>
                  <a:pt x="3080" y="1138"/>
                </a:lnTo>
                <a:lnTo>
                  <a:pt x="3090" y="1140"/>
                </a:lnTo>
                <a:lnTo>
                  <a:pt x="3098" y="1141"/>
                </a:lnTo>
                <a:lnTo>
                  <a:pt x="3105" y="1138"/>
                </a:lnTo>
                <a:lnTo>
                  <a:pt x="3113" y="1137"/>
                </a:lnTo>
                <a:lnTo>
                  <a:pt x="3120" y="1140"/>
                </a:lnTo>
                <a:lnTo>
                  <a:pt x="3128" y="1143"/>
                </a:lnTo>
                <a:lnTo>
                  <a:pt x="3137" y="1147"/>
                </a:lnTo>
                <a:lnTo>
                  <a:pt x="3146" y="1144"/>
                </a:lnTo>
                <a:lnTo>
                  <a:pt x="3156" y="1144"/>
                </a:lnTo>
                <a:lnTo>
                  <a:pt x="3167" y="1147"/>
                </a:lnTo>
                <a:lnTo>
                  <a:pt x="3179" y="1146"/>
                </a:lnTo>
                <a:lnTo>
                  <a:pt x="3191" y="1144"/>
                </a:lnTo>
                <a:lnTo>
                  <a:pt x="3200" y="1143"/>
                </a:lnTo>
                <a:lnTo>
                  <a:pt x="3204" y="1138"/>
                </a:lnTo>
                <a:lnTo>
                  <a:pt x="3204" y="1135"/>
                </a:lnTo>
                <a:lnTo>
                  <a:pt x="3204" y="1131"/>
                </a:lnTo>
                <a:lnTo>
                  <a:pt x="3201" y="1125"/>
                </a:lnTo>
                <a:lnTo>
                  <a:pt x="3200" y="1119"/>
                </a:lnTo>
                <a:lnTo>
                  <a:pt x="3203" y="1113"/>
                </a:lnTo>
                <a:lnTo>
                  <a:pt x="3210" y="1111"/>
                </a:lnTo>
                <a:lnTo>
                  <a:pt x="3218" y="1114"/>
                </a:lnTo>
                <a:lnTo>
                  <a:pt x="3224" y="1119"/>
                </a:lnTo>
                <a:lnTo>
                  <a:pt x="3231" y="1122"/>
                </a:lnTo>
                <a:lnTo>
                  <a:pt x="3236" y="1119"/>
                </a:lnTo>
                <a:lnTo>
                  <a:pt x="3236" y="1114"/>
                </a:lnTo>
                <a:lnTo>
                  <a:pt x="3236" y="1108"/>
                </a:lnTo>
                <a:lnTo>
                  <a:pt x="3237" y="1104"/>
                </a:lnTo>
                <a:lnTo>
                  <a:pt x="3245" y="1105"/>
                </a:lnTo>
                <a:lnTo>
                  <a:pt x="3251" y="1108"/>
                </a:lnTo>
                <a:lnTo>
                  <a:pt x="3257" y="1110"/>
                </a:lnTo>
                <a:lnTo>
                  <a:pt x="3263" y="1107"/>
                </a:lnTo>
                <a:lnTo>
                  <a:pt x="3264" y="1102"/>
                </a:lnTo>
                <a:lnTo>
                  <a:pt x="3266" y="1096"/>
                </a:lnTo>
                <a:lnTo>
                  <a:pt x="3270" y="1095"/>
                </a:lnTo>
                <a:lnTo>
                  <a:pt x="3275" y="1089"/>
                </a:lnTo>
                <a:lnTo>
                  <a:pt x="3281" y="1090"/>
                </a:lnTo>
                <a:lnTo>
                  <a:pt x="3290" y="1095"/>
                </a:lnTo>
                <a:lnTo>
                  <a:pt x="3300" y="1101"/>
                </a:lnTo>
                <a:lnTo>
                  <a:pt x="3311" y="1107"/>
                </a:lnTo>
                <a:lnTo>
                  <a:pt x="3320" y="1111"/>
                </a:lnTo>
                <a:lnTo>
                  <a:pt x="3327" y="1110"/>
                </a:lnTo>
                <a:lnTo>
                  <a:pt x="3333" y="1108"/>
                </a:lnTo>
                <a:lnTo>
                  <a:pt x="3338" y="1102"/>
                </a:lnTo>
                <a:lnTo>
                  <a:pt x="3342" y="1099"/>
                </a:lnTo>
                <a:lnTo>
                  <a:pt x="3348" y="1104"/>
                </a:lnTo>
                <a:lnTo>
                  <a:pt x="3353" y="1108"/>
                </a:lnTo>
                <a:lnTo>
                  <a:pt x="3360" y="1114"/>
                </a:lnTo>
                <a:lnTo>
                  <a:pt x="3372" y="1122"/>
                </a:lnTo>
                <a:lnTo>
                  <a:pt x="3383" y="1123"/>
                </a:lnTo>
                <a:lnTo>
                  <a:pt x="3392" y="1122"/>
                </a:lnTo>
                <a:lnTo>
                  <a:pt x="3404" y="1119"/>
                </a:lnTo>
                <a:lnTo>
                  <a:pt x="3414" y="1120"/>
                </a:lnTo>
                <a:lnTo>
                  <a:pt x="3422" y="1128"/>
                </a:lnTo>
                <a:lnTo>
                  <a:pt x="3432" y="1132"/>
                </a:lnTo>
                <a:lnTo>
                  <a:pt x="3443" y="1135"/>
                </a:lnTo>
                <a:lnTo>
                  <a:pt x="3452" y="1137"/>
                </a:lnTo>
                <a:lnTo>
                  <a:pt x="3464" y="1143"/>
                </a:lnTo>
                <a:lnTo>
                  <a:pt x="3471" y="1149"/>
                </a:lnTo>
                <a:lnTo>
                  <a:pt x="3482" y="1152"/>
                </a:lnTo>
                <a:lnTo>
                  <a:pt x="3491" y="1152"/>
                </a:lnTo>
                <a:lnTo>
                  <a:pt x="3495" y="1146"/>
                </a:lnTo>
                <a:lnTo>
                  <a:pt x="3500" y="1141"/>
                </a:lnTo>
                <a:lnTo>
                  <a:pt x="3507" y="1141"/>
                </a:lnTo>
                <a:lnTo>
                  <a:pt x="3515" y="1144"/>
                </a:lnTo>
                <a:lnTo>
                  <a:pt x="3525" y="1150"/>
                </a:lnTo>
                <a:lnTo>
                  <a:pt x="3534" y="1159"/>
                </a:lnTo>
                <a:lnTo>
                  <a:pt x="3542" y="1167"/>
                </a:lnTo>
                <a:lnTo>
                  <a:pt x="3552" y="1170"/>
                </a:lnTo>
                <a:lnTo>
                  <a:pt x="3561" y="1168"/>
                </a:lnTo>
                <a:lnTo>
                  <a:pt x="3569" y="1173"/>
                </a:lnTo>
                <a:lnTo>
                  <a:pt x="3575" y="1179"/>
                </a:lnTo>
                <a:lnTo>
                  <a:pt x="3584" y="1183"/>
                </a:lnTo>
                <a:lnTo>
                  <a:pt x="3594" y="1183"/>
                </a:lnTo>
                <a:lnTo>
                  <a:pt x="3605" y="1183"/>
                </a:lnTo>
                <a:lnTo>
                  <a:pt x="3614" y="1185"/>
                </a:lnTo>
                <a:lnTo>
                  <a:pt x="3621" y="1191"/>
                </a:lnTo>
                <a:lnTo>
                  <a:pt x="3630" y="1186"/>
                </a:lnTo>
                <a:lnTo>
                  <a:pt x="3638" y="1189"/>
                </a:lnTo>
                <a:lnTo>
                  <a:pt x="3642" y="1185"/>
                </a:lnTo>
                <a:lnTo>
                  <a:pt x="3645" y="1179"/>
                </a:lnTo>
                <a:lnTo>
                  <a:pt x="3650" y="1173"/>
                </a:lnTo>
                <a:lnTo>
                  <a:pt x="3656" y="1168"/>
                </a:lnTo>
                <a:lnTo>
                  <a:pt x="3663" y="1167"/>
                </a:lnTo>
                <a:lnTo>
                  <a:pt x="3671" y="1165"/>
                </a:lnTo>
                <a:lnTo>
                  <a:pt x="3678" y="1168"/>
                </a:lnTo>
                <a:lnTo>
                  <a:pt x="3686" y="1170"/>
                </a:lnTo>
                <a:lnTo>
                  <a:pt x="3695" y="1170"/>
                </a:lnTo>
                <a:lnTo>
                  <a:pt x="3702" y="1165"/>
                </a:lnTo>
                <a:lnTo>
                  <a:pt x="3705" y="1162"/>
                </a:lnTo>
                <a:lnTo>
                  <a:pt x="3710" y="1159"/>
                </a:lnTo>
                <a:lnTo>
                  <a:pt x="3714" y="1156"/>
                </a:lnTo>
                <a:lnTo>
                  <a:pt x="3722" y="1159"/>
                </a:lnTo>
                <a:lnTo>
                  <a:pt x="3726" y="1167"/>
                </a:lnTo>
                <a:lnTo>
                  <a:pt x="3734" y="1170"/>
                </a:lnTo>
                <a:lnTo>
                  <a:pt x="3741" y="1167"/>
                </a:lnTo>
                <a:lnTo>
                  <a:pt x="3747" y="1162"/>
                </a:lnTo>
                <a:lnTo>
                  <a:pt x="3753" y="1158"/>
                </a:lnTo>
                <a:lnTo>
                  <a:pt x="3759" y="1159"/>
                </a:lnTo>
                <a:lnTo>
                  <a:pt x="3768" y="1165"/>
                </a:lnTo>
                <a:lnTo>
                  <a:pt x="3777" y="1168"/>
                </a:lnTo>
                <a:lnTo>
                  <a:pt x="3786" y="1168"/>
                </a:lnTo>
                <a:lnTo>
                  <a:pt x="3792" y="1165"/>
                </a:lnTo>
                <a:lnTo>
                  <a:pt x="3798" y="1161"/>
                </a:lnTo>
                <a:lnTo>
                  <a:pt x="3798" y="1153"/>
                </a:lnTo>
                <a:lnTo>
                  <a:pt x="3801" y="1144"/>
                </a:lnTo>
                <a:lnTo>
                  <a:pt x="3809" y="1134"/>
                </a:lnTo>
                <a:lnTo>
                  <a:pt x="3813" y="1125"/>
                </a:lnTo>
                <a:lnTo>
                  <a:pt x="3821" y="1114"/>
                </a:lnTo>
                <a:lnTo>
                  <a:pt x="3831" y="1108"/>
                </a:lnTo>
                <a:lnTo>
                  <a:pt x="3840" y="1110"/>
                </a:lnTo>
                <a:lnTo>
                  <a:pt x="3849" y="1110"/>
                </a:lnTo>
                <a:lnTo>
                  <a:pt x="3858" y="1111"/>
                </a:lnTo>
                <a:lnTo>
                  <a:pt x="3866" y="1110"/>
                </a:lnTo>
                <a:lnTo>
                  <a:pt x="3873" y="1107"/>
                </a:lnTo>
                <a:lnTo>
                  <a:pt x="3881" y="1102"/>
                </a:lnTo>
                <a:lnTo>
                  <a:pt x="3885" y="1098"/>
                </a:lnTo>
                <a:lnTo>
                  <a:pt x="3891" y="1107"/>
                </a:lnTo>
                <a:lnTo>
                  <a:pt x="3902" y="1111"/>
                </a:lnTo>
                <a:lnTo>
                  <a:pt x="3911" y="1111"/>
                </a:lnTo>
                <a:lnTo>
                  <a:pt x="3920" y="1110"/>
                </a:lnTo>
                <a:lnTo>
                  <a:pt x="3927" y="1110"/>
                </a:lnTo>
                <a:lnTo>
                  <a:pt x="3932" y="1105"/>
                </a:lnTo>
                <a:lnTo>
                  <a:pt x="3933" y="1102"/>
                </a:lnTo>
                <a:lnTo>
                  <a:pt x="3936" y="1096"/>
                </a:lnTo>
                <a:lnTo>
                  <a:pt x="3942" y="1092"/>
                </a:lnTo>
                <a:lnTo>
                  <a:pt x="3953" y="1092"/>
                </a:lnTo>
                <a:lnTo>
                  <a:pt x="3960" y="1096"/>
                </a:lnTo>
                <a:lnTo>
                  <a:pt x="3968" y="1105"/>
                </a:lnTo>
                <a:lnTo>
                  <a:pt x="3971" y="1114"/>
                </a:lnTo>
                <a:lnTo>
                  <a:pt x="3978" y="1120"/>
                </a:lnTo>
                <a:lnTo>
                  <a:pt x="3987" y="1119"/>
                </a:lnTo>
                <a:lnTo>
                  <a:pt x="3995" y="1120"/>
                </a:lnTo>
                <a:lnTo>
                  <a:pt x="4004" y="1120"/>
                </a:lnTo>
                <a:lnTo>
                  <a:pt x="4014" y="1122"/>
                </a:lnTo>
                <a:lnTo>
                  <a:pt x="4026" y="1129"/>
                </a:lnTo>
                <a:lnTo>
                  <a:pt x="4031" y="1140"/>
                </a:lnTo>
                <a:lnTo>
                  <a:pt x="4031" y="1150"/>
                </a:lnTo>
                <a:lnTo>
                  <a:pt x="4031" y="1161"/>
                </a:lnTo>
                <a:lnTo>
                  <a:pt x="4034" y="1171"/>
                </a:lnTo>
                <a:lnTo>
                  <a:pt x="4046" y="1174"/>
                </a:lnTo>
                <a:lnTo>
                  <a:pt x="4053" y="1170"/>
                </a:lnTo>
                <a:lnTo>
                  <a:pt x="4055" y="1164"/>
                </a:lnTo>
                <a:lnTo>
                  <a:pt x="4056" y="1159"/>
                </a:lnTo>
                <a:lnTo>
                  <a:pt x="4061" y="1150"/>
                </a:lnTo>
                <a:lnTo>
                  <a:pt x="4067" y="1152"/>
                </a:lnTo>
                <a:lnTo>
                  <a:pt x="4073" y="1159"/>
                </a:lnTo>
                <a:lnTo>
                  <a:pt x="4077" y="1167"/>
                </a:lnTo>
                <a:lnTo>
                  <a:pt x="4082" y="1173"/>
                </a:lnTo>
                <a:lnTo>
                  <a:pt x="4089" y="1173"/>
                </a:lnTo>
                <a:lnTo>
                  <a:pt x="4097" y="1176"/>
                </a:lnTo>
                <a:lnTo>
                  <a:pt x="4103" y="1176"/>
                </a:lnTo>
                <a:lnTo>
                  <a:pt x="4110" y="1174"/>
                </a:lnTo>
                <a:lnTo>
                  <a:pt x="4118" y="1174"/>
                </a:lnTo>
                <a:lnTo>
                  <a:pt x="4125" y="1171"/>
                </a:lnTo>
                <a:lnTo>
                  <a:pt x="4136" y="1174"/>
                </a:lnTo>
                <a:lnTo>
                  <a:pt x="4143" y="1182"/>
                </a:lnTo>
                <a:lnTo>
                  <a:pt x="4149" y="1189"/>
                </a:lnTo>
                <a:lnTo>
                  <a:pt x="4158" y="1197"/>
                </a:lnTo>
                <a:lnTo>
                  <a:pt x="4166" y="1206"/>
                </a:lnTo>
                <a:lnTo>
                  <a:pt x="4173" y="1206"/>
                </a:lnTo>
                <a:lnTo>
                  <a:pt x="4179" y="1209"/>
                </a:lnTo>
                <a:lnTo>
                  <a:pt x="4185" y="1215"/>
                </a:lnTo>
                <a:lnTo>
                  <a:pt x="4191" y="1219"/>
                </a:lnTo>
                <a:lnTo>
                  <a:pt x="4194" y="1216"/>
                </a:lnTo>
                <a:lnTo>
                  <a:pt x="4196" y="1213"/>
                </a:lnTo>
                <a:lnTo>
                  <a:pt x="4200" y="1209"/>
                </a:lnTo>
                <a:lnTo>
                  <a:pt x="4206" y="1206"/>
                </a:lnTo>
                <a:lnTo>
                  <a:pt x="4212" y="1206"/>
                </a:lnTo>
                <a:lnTo>
                  <a:pt x="4220" y="1206"/>
                </a:lnTo>
                <a:lnTo>
                  <a:pt x="4232" y="1213"/>
                </a:lnTo>
                <a:lnTo>
                  <a:pt x="4235" y="1222"/>
                </a:lnTo>
                <a:lnTo>
                  <a:pt x="4236" y="1234"/>
                </a:lnTo>
                <a:lnTo>
                  <a:pt x="4239" y="1230"/>
                </a:lnTo>
                <a:lnTo>
                  <a:pt x="4247" y="1227"/>
                </a:lnTo>
                <a:lnTo>
                  <a:pt x="4256" y="1227"/>
                </a:lnTo>
                <a:lnTo>
                  <a:pt x="4265" y="1228"/>
                </a:lnTo>
                <a:lnTo>
                  <a:pt x="4272" y="1234"/>
                </a:lnTo>
                <a:lnTo>
                  <a:pt x="4280" y="1239"/>
                </a:lnTo>
                <a:lnTo>
                  <a:pt x="4289" y="1246"/>
                </a:lnTo>
                <a:lnTo>
                  <a:pt x="4302" y="1249"/>
                </a:lnTo>
                <a:lnTo>
                  <a:pt x="4311" y="1252"/>
                </a:lnTo>
                <a:lnTo>
                  <a:pt x="4311" y="1261"/>
                </a:lnTo>
                <a:lnTo>
                  <a:pt x="4317" y="1266"/>
                </a:lnTo>
                <a:lnTo>
                  <a:pt x="4323" y="1261"/>
                </a:lnTo>
                <a:lnTo>
                  <a:pt x="4332" y="1258"/>
                </a:lnTo>
                <a:lnTo>
                  <a:pt x="4337" y="1251"/>
                </a:lnTo>
                <a:lnTo>
                  <a:pt x="4344" y="1246"/>
                </a:lnTo>
                <a:lnTo>
                  <a:pt x="4355" y="1251"/>
                </a:lnTo>
                <a:lnTo>
                  <a:pt x="4362" y="1257"/>
                </a:lnTo>
                <a:lnTo>
                  <a:pt x="4374" y="1254"/>
                </a:lnTo>
                <a:lnTo>
                  <a:pt x="4385" y="1257"/>
                </a:lnTo>
                <a:lnTo>
                  <a:pt x="4395" y="1255"/>
                </a:lnTo>
                <a:lnTo>
                  <a:pt x="4407" y="1255"/>
                </a:lnTo>
                <a:lnTo>
                  <a:pt x="4419" y="1260"/>
                </a:lnTo>
                <a:lnTo>
                  <a:pt x="4431" y="1263"/>
                </a:lnTo>
                <a:lnTo>
                  <a:pt x="4445" y="1263"/>
                </a:lnTo>
                <a:lnTo>
                  <a:pt x="4455" y="1261"/>
                </a:lnTo>
                <a:lnTo>
                  <a:pt x="4467" y="1260"/>
                </a:lnTo>
                <a:lnTo>
                  <a:pt x="4475" y="1260"/>
                </a:lnTo>
                <a:lnTo>
                  <a:pt x="4484" y="1260"/>
                </a:lnTo>
                <a:lnTo>
                  <a:pt x="4491" y="1267"/>
                </a:lnTo>
                <a:lnTo>
                  <a:pt x="4499" y="1276"/>
                </a:lnTo>
                <a:lnTo>
                  <a:pt x="4503" y="1287"/>
                </a:lnTo>
                <a:lnTo>
                  <a:pt x="4502" y="1297"/>
                </a:lnTo>
                <a:lnTo>
                  <a:pt x="4500" y="1303"/>
                </a:lnTo>
                <a:lnTo>
                  <a:pt x="4497" y="1312"/>
                </a:lnTo>
                <a:lnTo>
                  <a:pt x="4493" y="1321"/>
                </a:lnTo>
                <a:lnTo>
                  <a:pt x="4488" y="1329"/>
                </a:lnTo>
                <a:lnTo>
                  <a:pt x="4484" y="1335"/>
                </a:lnTo>
                <a:lnTo>
                  <a:pt x="4487" y="1344"/>
                </a:lnTo>
                <a:lnTo>
                  <a:pt x="4496" y="1347"/>
                </a:lnTo>
                <a:lnTo>
                  <a:pt x="4506" y="1350"/>
                </a:lnTo>
                <a:lnTo>
                  <a:pt x="4515" y="1350"/>
                </a:lnTo>
                <a:lnTo>
                  <a:pt x="4523" y="1353"/>
                </a:lnTo>
                <a:lnTo>
                  <a:pt x="4532" y="1353"/>
                </a:lnTo>
                <a:lnTo>
                  <a:pt x="4541" y="1354"/>
                </a:lnTo>
                <a:lnTo>
                  <a:pt x="4553" y="1351"/>
                </a:lnTo>
                <a:lnTo>
                  <a:pt x="4560" y="1350"/>
                </a:lnTo>
                <a:lnTo>
                  <a:pt x="4566" y="1356"/>
                </a:lnTo>
                <a:lnTo>
                  <a:pt x="4574" y="1359"/>
                </a:lnTo>
                <a:lnTo>
                  <a:pt x="4583" y="1360"/>
                </a:lnTo>
                <a:lnTo>
                  <a:pt x="4586" y="1356"/>
                </a:lnTo>
                <a:lnTo>
                  <a:pt x="4589" y="1351"/>
                </a:lnTo>
                <a:lnTo>
                  <a:pt x="4593" y="1347"/>
                </a:lnTo>
                <a:lnTo>
                  <a:pt x="4601" y="1344"/>
                </a:lnTo>
                <a:lnTo>
                  <a:pt x="4602" y="1339"/>
                </a:lnTo>
                <a:lnTo>
                  <a:pt x="4604" y="1335"/>
                </a:lnTo>
                <a:lnTo>
                  <a:pt x="4607" y="1330"/>
                </a:lnTo>
                <a:lnTo>
                  <a:pt x="4608" y="1321"/>
                </a:lnTo>
                <a:lnTo>
                  <a:pt x="4599" y="1317"/>
                </a:lnTo>
                <a:lnTo>
                  <a:pt x="4593" y="1308"/>
                </a:lnTo>
                <a:lnTo>
                  <a:pt x="4589" y="1302"/>
                </a:lnTo>
                <a:lnTo>
                  <a:pt x="4580" y="1300"/>
                </a:lnTo>
                <a:lnTo>
                  <a:pt x="4572" y="1291"/>
                </a:lnTo>
                <a:lnTo>
                  <a:pt x="4563" y="1284"/>
                </a:lnTo>
                <a:lnTo>
                  <a:pt x="4554" y="1281"/>
                </a:lnTo>
                <a:lnTo>
                  <a:pt x="4551" y="1273"/>
                </a:lnTo>
                <a:lnTo>
                  <a:pt x="4550" y="1264"/>
                </a:lnTo>
                <a:lnTo>
                  <a:pt x="4545" y="1257"/>
                </a:lnTo>
                <a:lnTo>
                  <a:pt x="4539" y="1251"/>
                </a:lnTo>
                <a:lnTo>
                  <a:pt x="4533" y="1243"/>
                </a:lnTo>
                <a:lnTo>
                  <a:pt x="4536" y="1234"/>
                </a:lnTo>
                <a:lnTo>
                  <a:pt x="4533" y="1224"/>
                </a:lnTo>
                <a:lnTo>
                  <a:pt x="4529" y="1212"/>
                </a:lnTo>
                <a:lnTo>
                  <a:pt x="4529" y="1201"/>
                </a:lnTo>
                <a:lnTo>
                  <a:pt x="4532" y="1192"/>
                </a:lnTo>
                <a:lnTo>
                  <a:pt x="4532" y="1183"/>
                </a:lnTo>
                <a:lnTo>
                  <a:pt x="4533" y="1177"/>
                </a:lnTo>
                <a:lnTo>
                  <a:pt x="4529" y="1170"/>
                </a:lnTo>
                <a:lnTo>
                  <a:pt x="4523" y="1164"/>
                </a:lnTo>
                <a:lnTo>
                  <a:pt x="4515" y="115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3175">
            <a:noFill/>
            <a:round/>
            <a:headEnd/>
            <a:tailEnd/>
          </a:ln>
        </p:spPr>
        <p:txBody>
          <a:bodyPr wrap="none" lIns="101254" tIns="50627" rIns="101254" bIns="50627" anchor="ctr"/>
          <a:lstStyle/>
          <a:p>
            <a:pPr algn="ctr">
              <a:buFont typeface="Wingdings 3" pitchFamily="18" charset="2"/>
              <a:buNone/>
            </a:pP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5609" name="Freeform 284"/>
          <p:cNvSpPr>
            <a:spLocks/>
          </p:cNvSpPr>
          <p:nvPr/>
        </p:nvSpPr>
        <p:spPr bwMode="auto">
          <a:xfrm>
            <a:off x="1509739" y="3979871"/>
            <a:ext cx="280987" cy="268287"/>
          </a:xfrm>
          <a:custGeom>
            <a:avLst/>
            <a:gdLst>
              <a:gd name="T0" fmla="*/ 2147483647 w 197"/>
              <a:gd name="T1" fmla="*/ 0 h 245"/>
              <a:gd name="T2" fmla="*/ 2147483647 w 197"/>
              <a:gd name="T3" fmla="*/ 2147483647 h 245"/>
              <a:gd name="T4" fmla="*/ 2147483647 w 197"/>
              <a:gd name="T5" fmla="*/ 2147483647 h 245"/>
              <a:gd name="T6" fmla="*/ 2147483647 w 197"/>
              <a:gd name="T7" fmla="*/ 2147483647 h 245"/>
              <a:gd name="T8" fmla="*/ 2147483647 w 197"/>
              <a:gd name="T9" fmla="*/ 2147483647 h 245"/>
              <a:gd name="T10" fmla="*/ 2147483647 w 197"/>
              <a:gd name="T11" fmla="*/ 2147483647 h 245"/>
              <a:gd name="T12" fmla="*/ 2147483647 w 197"/>
              <a:gd name="T13" fmla="*/ 2147483647 h 245"/>
              <a:gd name="T14" fmla="*/ 2147483647 w 197"/>
              <a:gd name="T15" fmla="*/ 2147483647 h 245"/>
              <a:gd name="T16" fmla="*/ 2147483647 w 197"/>
              <a:gd name="T17" fmla="*/ 2147483647 h 245"/>
              <a:gd name="T18" fmla="*/ 2147483647 w 197"/>
              <a:gd name="T19" fmla="*/ 2147483647 h 245"/>
              <a:gd name="T20" fmla="*/ 2147483647 w 197"/>
              <a:gd name="T21" fmla="*/ 2147483647 h 245"/>
              <a:gd name="T22" fmla="*/ 2147483647 w 197"/>
              <a:gd name="T23" fmla="*/ 2147483647 h 245"/>
              <a:gd name="T24" fmla="*/ 2147483647 w 197"/>
              <a:gd name="T25" fmla="*/ 2147483647 h 245"/>
              <a:gd name="T26" fmla="*/ 2147483647 w 197"/>
              <a:gd name="T27" fmla="*/ 2147483647 h 245"/>
              <a:gd name="T28" fmla="*/ 2147483647 w 197"/>
              <a:gd name="T29" fmla="*/ 2147483647 h 245"/>
              <a:gd name="T30" fmla="*/ 2147483647 w 197"/>
              <a:gd name="T31" fmla="*/ 2147483647 h 245"/>
              <a:gd name="T32" fmla="*/ 2147483647 w 197"/>
              <a:gd name="T33" fmla="*/ 2147483647 h 245"/>
              <a:gd name="T34" fmla="*/ 2147483647 w 197"/>
              <a:gd name="T35" fmla="*/ 2147483647 h 245"/>
              <a:gd name="T36" fmla="*/ 2147483647 w 197"/>
              <a:gd name="T37" fmla="*/ 2147483647 h 245"/>
              <a:gd name="T38" fmla="*/ 2147483647 w 197"/>
              <a:gd name="T39" fmla="*/ 2147483647 h 245"/>
              <a:gd name="T40" fmla="*/ 2147483647 w 197"/>
              <a:gd name="T41" fmla="*/ 2147483647 h 245"/>
              <a:gd name="T42" fmla="*/ 2147483647 w 197"/>
              <a:gd name="T43" fmla="*/ 2147483647 h 245"/>
              <a:gd name="T44" fmla="*/ 2147483647 w 197"/>
              <a:gd name="T45" fmla="*/ 2147483647 h 245"/>
              <a:gd name="T46" fmla="*/ 2147483647 w 197"/>
              <a:gd name="T47" fmla="*/ 2147483647 h 245"/>
              <a:gd name="T48" fmla="*/ 2147483647 w 197"/>
              <a:gd name="T49" fmla="*/ 2147483647 h 245"/>
              <a:gd name="T50" fmla="*/ 2147483647 w 197"/>
              <a:gd name="T51" fmla="*/ 2147483647 h 245"/>
              <a:gd name="T52" fmla="*/ 2147483647 w 197"/>
              <a:gd name="T53" fmla="*/ 2147483647 h 245"/>
              <a:gd name="T54" fmla="*/ 2147483647 w 197"/>
              <a:gd name="T55" fmla="*/ 2147483647 h 245"/>
              <a:gd name="T56" fmla="*/ 2147483647 w 197"/>
              <a:gd name="T57" fmla="*/ 0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97"/>
              <a:gd name="T88" fmla="*/ 0 h 245"/>
              <a:gd name="T89" fmla="*/ 197 w 197"/>
              <a:gd name="T90" fmla="*/ 245 h 2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97" h="245">
                <a:moveTo>
                  <a:pt x="72" y="0"/>
                </a:moveTo>
                <a:cubicBezTo>
                  <a:pt x="56" y="3"/>
                  <a:pt x="57" y="10"/>
                  <a:pt x="46" y="12"/>
                </a:cubicBezTo>
                <a:cubicBezTo>
                  <a:pt x="37" y="10"/>
                  <a:pt x="34" y="10"/>
                  <a:pt x="25" y="12"/>
                </a:cubicBezTo>
                <a:cubicBezTo>
                  <a:pt x="18" y="17"/>
                  <a:pt x="19" y="19"/>
                  <a:pt x="21" y="27"/>
                </a:cubicBezTo>
                <a:cubicBezTo>
                  <a:pt x="19" y="35"/>
                  <a:pt x="15" y="37"/>
                  <a:pt x="16" y="45"/>
                </a:cubicBezTo>
                <a:cubicBezTo>
                  <a:pt x="16" y="48"/>
                  <a:pt x="16" y="51"/>
                  <a:pt x="15" y="53"/>
                </a:cubicBezTo>
                <a:cubicBezTo>
                  <a:pt x="13" y="56"/>
                  <a:pt x="6" y="60"/>
                  <a:pt x="6" y="60"/>
                </a:cubicBezTo>
                <a:cubicBezTo>
                  <a:pt x="0" y="70"/>
                  <a:pt x="6" y="73"/>
                  <a:pt x="12" y="81"/>
                </a:cubicBezTo>
                <a:cubicBezTo>
                  <a:pt x="13" y="87"/>
                  <a:pt x="13" y="89"/>
                  <a:pt x="19" y="92"/>
                </a:cubicBezTo>
                <a:cubicBezTo>
                  <a:pt x="22" y="96"/>
                  <a:pt x="25" y="100"/>
                  <a:pt x="27" y="105"/>
                </a:cubicBezTo>
                <a:cubicBezTo>
                  <a:pt x="25" y="115"/>
                  <a:pt x="26" y="122"/>
                  <a:pt x="34" y="128"/>
                </a:cubicBezTo>
                <a:cubicBezTo>
                  <a:pt x="35" y="132"/>
                  <a:pt x="35" y="143"/>
                  <a:pt x="40" y="147"/>
                </a:cubicBezTo>
                <a:cubicBezTo>
                  <a:pt x="45" y="151"/>
                  <a:pt x="55" y="150"/>
                  <a:pt x="55" y="158"/>
                </a:cubicBezTo>
                <a:cubicBezTo>
                  <a:pt x="66" y="172"/>
                  <a:pt x="59" y="191"/>
                  <a:pt x="81" y="195"/>
                </a:cubicBezTo>
                <a:cubicBezTo>
                  <a:pt x="88" y="199"/>
                  <a:pt x="92" y="202"/>
                  <a:pt x="96" y="209"/>
                </a:cubicBezTo>
                <a:cubicBezTo>
                  <a:pt x="99" y="227"/>
                  <a:pt x="110" y="230"/>
                  <a:pt x="126" y="233"/>
                </a:cubicBezTo>
                <a:cubicBezTo>
                  <a:pt x="131" y="237"/>
                  <a:pt x="134" y="239"/>
                  <a:pt x="141" y="240"/>
                </a:cubicBezTo>
                <a:cubicBezTo>
                  <a:pt x="152" y="245"/>
                  <a:pt x="146" y="230"/>
                  <a:pt x="153" y="228"/>
                </a:cubicBezTo>
                <a:cubicBezTo>
                  <a:pt x="158" y="226"/>
                  <a:pt x="163" y="227"/>
                  <a:pt x="168" y="227"/>
                </a:cubicBezTo>
                <a:cubicBezTo>
                  <a:pt x="170" y="218"/>
                  <a:pt x="170" y="208"/>
                  <a:pt x="180" y="204"/>
                </a:cubicBezTo>
                <a:cubicBezTo>
                  <a:pt x="184" y="210"/>
                  <a:pt x="182" y="214"/>
                  <a:pt x="189" y="218"/>
                </a:cubicBezTo>
                <a:cubicBezTo>
                  <a:pt x="197" y="214"/>
                  <a:pt x="194" y="190"/>
                  <a:pt x="184" y="188"/>
                </a:cubicBezTo>
                <a:cubicBezTo>
                  <a:pt x="175" y="183"/>
                  <a:pt x="172" y="174"/>
                  <a:pt x="162" y="174"/>
                </a:cubicBezTo>
                <a:cubicBezTo>
                  <a:pt x="152" y="162"/>
                  <a:pt x="155" y="148"/>
                  <a:pt x="147" y="140"/>
                </a:cubicBezTo>
                <a:cubicBezTo>
                  <a:pt x="142" y="127"/>
                  <a:pt x="149" y="96"/>
                  <a:pt x="127" y="92"/>
                </a:cubicBezTo>
                <a:cubicBezTo>
                  <a:pt x="120" y="87"/>
                  <a:pt x="121" y="79"/>
                  <a:pt x="118" y="71"/>
                </a:cubicBezTo>
                <a:cubicBezTo>
                  <a:pt x="117" y="59"/>
                  <a:pt x="112" y="56"/>
                  <a:pt x="105" y="47"/>
                </a:cubicBezTo>
                <a:cubicBezTo>
                  <a:pt x="100" y="31"/>
                  <a:pt x="110" y="18"/>
                  <a:pt x="94" y="5"/>
                </a:cubicBezTo>
                <a:cubicBezTo>
                  <a:pt x="81" y="7"/>
                  <a:pt x="81" y="0"/>
                  <a:pt x="72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lIns="101254" tIns="50627" rIns="101254" bIns="50627" anchor="ctr"/>
          <a:lstStyle/>
          <a:p>
            <a:pPr algn="ctr">
              <a:buFont typeface="Wingdings 3" pitchFamily="18" charset="2"/>
              <a:buNone/>
            </a:pP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5610" name="Text Box 365"/>
          <p:cNvSpPr txBox="1">
            <a:spLocks noChangeArrowheads="1"/>
          </p:cNvSpPr>
          <p:nvPr/>
        </p:nvSpPr>
        <p:spPr bwMode="auto">
          <a:xfrm>
            <a:off x="3020259" y="4392062"/>
            <a:ext cx="996644" cy="2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073" tIns="53035" rIns="106073" bIns="53035">
            <a:spAutoFit/>
          </a:bodyPr>
          <a:lstStyle/>
          <a:p>
            <a:pPr defTabSz="1059605"/>
            <a:r>
              <a:rPr lang="en-US" sz="1000" b="1" dirty="0">
                <a:solidFill>
                  <a:prstClr val="black"/>
                </a:solidFill>
              </a:rPr>
              <a:t>P</a:t>
            </a:r>
            <a:r>
              <a:rPr lang="id-ID" sz="1000" b="1" dirty="0">
                <a:solidFill>
                  <a:prstClr val="black"/>
                </a:solidFill>
              </a:rPr>
              <a:t>alembang</a:t>
            </a:r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376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2709865" y="3544542"/>
            <a:ext cx="82550" cy="84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612" name="Freeform 341"/>
          <p:cNvSpPr>
            <a:spLocks/>
          </p:cNvSpPr>
          <p:nvPr/>
        </p:nvSpPr>
        <p:spPr bwMode="auto">
          <a:xfrm>
            <a:off x="3595688" y="4664127"/>
            <a:ext cx="241300" cy="239713"/>
          </a:xfrm>
          <a:custGeom>
            <a:avLst/>
            <a:gdLst>
              <a:gd name="T0" fmla="*/ 2147483647 w 3579"/>
              <a:gd name="T1" fmla="*/ 0 h 3284"/>
              <a:gd name="T2" fmla="*/ 2147483647 w 3579"/>
              <a:gd name="T3" fmla="*/ 2147483647 h 3284"/>
              <a:gd name="T4" fmla="*/ 2147483647 w 3579"/>
              <a:gd name="T5" fmla="*/ 2147483647 h 3284"/>
              <a:gd name="T6" fmla="*/ 2147483647 w 3579"/>
              <a:gd name="T7" fmla="*/ 2147483647 h 3284"/>
              <a:gd name="T8" fmla="*/ 2147483647 w 3579"/>
              <a:gd name="T9" fmla="*/ 2147483647 h 3284"/>
              <a:gd name="T10" fmla="*/ 2147483647 w 3579"/>
              <a:gd name="T11" fmla="*/ 2147483647 h 3284"/>
              <a:gd name="T12" fmla="*/ 2147483647 w 3579"/>
              <a:gd name="T13" fmla="*/ 2147483647 h 3284"/>
              <a:gd name="T14" fmla="*/ 2147483647 w 3579"/>
              <a:gd name="T15" fmla="*/ 2147483647 h 3284"/>
              <a:gd name="T16" fmla="*/ 2147483647 w 3579"/>
              <a:gd name="T17" fmla="*/ 2147483647 h 3284"/>
              <a:gd name="T18" fmla="*/ 2147483647 w 3579"/>
              <a:gd name="T19" fmla="*/ 2147483647 h 3284"/>
              <a:gd name="T20" fmla="*/ 2147483647 w 3579"/>
              <a:gd name="T21" fmla="*/ 2147483647 h 3284"/>
              <a:gd name="T22" fmla="*/ 2147483647 w 3579"/>
              <a:gd name="T23" fmla="*/ 2147483647 h 3284"/>
              <a:gd name="T24" fmla="*/ 2147483647 w 3579"/>
              <a:gd name="T25" fmla="*/ 2147483647 h 3284"/>
              <a:gd name="T26" fmla="*/ 2147483647 w 3579"/>
              <a:gd name="T27" fmla="*/ 2147483647 h 3284"/>
              <a:gd name="T28" fmla="*/ 2147483647 w 3579"/>
              <a:gd name="T29" fmla="*/ 2147483647 h 3284"/>
              <a:gd name="T30" fmla="*/ 2147483647 w 3579"/>
              <a:gd name="T31" fmla="*/ 2147483647 h 3284"/>
              <a:gd name="T32" fmla="*/ 2147483647 w 3579"/>
              <a:gd name="T33" fmla="*/ 2147483647 h 3284"/>
              <a:gd name="T34" fmla="*/ 2147483647 w 3579"/>
              <a:gd name="T35" fmla="*/ 2147483647 h 3284"/>
              <a:gd name="T36" fmla="*/ 2147483647 w 3579"/>
              <a:gd name="T37" fmla="*/ 2147483647 h 3284"/>
              <a:gd name="T38" fmla="*/ 2147483647 w 3579"/>
              <a:gd name="T39" fmla="*/ 2147483647 h 3284"/>
              <a:gd name="T40" fmla="*/ 2147483647 w 3579"/>
              <a:gd name="T41" fmla="*/ 2147483647 h 3284"/>
              <a:gd name="T42" fmla="*/ 2147483647 w 3579"/>
              <a:gd name="T43" fmla="*/ 2147483647 h 3284"/>
              <a:gd name="T44" fmla="*/ 2147483647 w 3579"/>
              <a:gd name="T45" fmla="*/ 2147483647 h 3284"/>
              <a:gd name="T46" fmla="*/ 2147483647 w 3579"/>
              <a:gd name="T47" fmla="*/ 2147483647 h 3284"/>
              <a:gd name="T48" fmla="*/ 2147483647 w 3579"/>
              <a:gd name="T49" fmla="*/ 2147483647 h 3284"/>
              <a:gd name="T50" fmla="*/ 2147483647 w 3579"/>
              <a:gd name="T51" fmla="*/ 2147483647 h 3284"/>
              <a:gd name="T52" fmla="*/ 2147483647 w 3579"/>
              <a:gd name="T53" fmla="*/ 2147483647 h 3284"/>
              <a:gd name="T54" fmla="*/ 0 w 3579"/>
              <a:gd name="T55" fmla="*/ 2147483647 h 3284"/>
              <a:gd name="T56" fmla="*/ 2147483647 w 3579"/>
              <a:gd name="T57" fmla="*/ 2147483647 h 3284"/>
              <a:gd name="T58" fmla="*/ 2147483647 w 3579"/>
              <a:gd name="T59" fmla="*/ 2147483647 h 3284"/>
              <a:gd name="T60" fmla="*/ 2147483647 w 3579"/>
              <a:gd name="T61" fmla="*/ 2147483647 h 3284"/>
              <a:gd name="T62" fmla="*/ 2147483647 w 3579"/>
              <a:gd name="T63" fmla="*/ 2147483647 h 3284"/>
              <a:gd name="T64" fmla="*/ 2147483647 w 3579"/>
              <a:gd name="T65" fmla="*/ 2147483647 h 3284"/>
              <a:gd name="T66" fmla="*/ 2147483647 w 3579"/>
              <a:gd name="T67" fmla="*/ 2147483647 h 3284"/>
              <a:gd name="T68" fmla="*/ 2147483647 w 3579"/>
              <a:gd name="T69" fmla="*/ 2147483647 h 3284"/>
              <a:gd name="T70" fmla="*/ 2147483647 w 3579"/>
              <a:gd name="T71" fmla="*/ 0 h 32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79"/>
              <a:gd name="T109" fmla="*/ 0 h 3284"/>
              <a:gd name="T110" fmla="*/ 3579 w 3579"/>
              <a:gd name="T111" fmla="*/ 3284 h 32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79" h="3284">
                <a:moveTo>
                  <a:pt x="1627" y="0"/>
                </a:moveTo>
                <a:lnTo>
                  <a:pt x="2268" y="0"/>
                </a:lnTo>
                <a:lnTo>
                  <a:pt x="2268" y="225"/>
                </a:lnTo>
                <a:lnTo>
                  <a:pt x="2678" y="225"/>
                </a:lnTo>
                <a:lnTo>
                  <a:pt x="2678" y="571"/>
                </a:lnTo>
                <a:lnTo>
                  <a:pt x="3233" y="571"/>
                </a:lnTo>
                <a:lnTo>
                  <a:pt x="3234" y="797"/>
                </a:lnTo>
                <a:lnTo>
                  <a:pt x="3579" y="797"/>
                </a:lnTo>
                <a:lnTo>
                  <a:pt x="3579" y="1412"/>
                </a:lnTo>
                <a:lnTo>
                  <a:pt x="3043" y="1412"/>
                </a:lnTo>
                <a:lnTo>
                  <a:pt x="3043" y="2103"/>
                </a:lnTo>
                <a:lnTo>
                  <a:pt x="3564" y="2103"/>
                </a:lnTo>
                <a:lnTo>
                  <a:pt x="3564" y="2538"/>
                </a:lnTo>
                <a:lnTo>
                  <a:pt x="3382" y="2538"/>
                </a:lnTo>
                <a:lnTo>
                  <a:pt x="3382" y="2734"/>
                </a:lnTo>
                <a:lnTo>
                  <a:pt x="3043" y="2734"/>
                </a:lnTo>
                <a:lnTo>
                  <a:pt x="3042" y="3284"/>
                </a:lnTo>
                <a:lnTo>
                  <a:pt x="1761" y="3283"/>
                </a:lnTo>
                <a:lnTo>
                  <a:pt x="1761" y="1840"/>
                </a:lnTo>
                <a:lnTo>
                  <a:pt x="2071" y="1840"/>
                </a:lnTo>
                <a:lnTo>
                  <a:pt x="2071" y="1563"/>
                </a:lnTo>
                <a:lnTo>
                  <a:pt x="1753" y="1563"/>
                </a:lnTo>
                <a:lnTo>
                  <a:pt x="1753" y="1362"/>
                </a:lnTo>
                <a:lnTo>
                  <a:pt x="1258" y="1362"/>
                </a:lnTo>
                <a:lnTo>
                  <a:pt x="1258" y="1232"/>
                </a:lnTo>
                <a:lnTo>
                  <a:pt x="1010" y="1232"/>
                </a:lnTo>
                <a:lnTo>
                  <a:pt x="1010" y="1312"/>
                </a:lnTo>
                <a:lnTo>
                  <a:pt x="1134" y="1314"/>
                </a:lnTo>
                <a:lnTo>
                  <a:pt x="1134" y="1367"/>
                </a:lnTo>
                <a:lnTo>
                  <a:pt x="1170" y="1367"/>
                </a:lnTo>
                <a:lnTo>
                  <a:pt x="1170" y="1445"/>
                </a:lnTo>
                <a:lnTo>
                  <a:pt x="1224" y="1445"/>
                </a:lnTo>
                <a:lnTo>
                  <a:pt x="1224" y="1525"/>
                </a:lnTo>
                <a:lnTo>
                  <a:pt x="1276" y="1525"/>
                </a:lnTo>
                <a:lnTo>
                  <a:pt x="1276" y="1622"/>
                </a:lnTo>
                <a:lnTo>
                  <a:pt x="1390" y="1622"/>
                </a:lnTo>
                <a:lnTo>
                  <a:pt x="1390" y="1753"/>
                </a:lnTo>
                <a:lnTo>
                  <a:pt x="1315" y="1755"/>
                </a:lnTo>
                <a:lnTo>
                  <a:pt x="1315" y="1898"/>
                </a:lnTo>
                <a:lnTo>
                  <a:pt x="1170" y="1898"/>
                </a:lnTo>
                <a:lnTo>
                  <a:pt x="1043" y="1898"/>
                </a:lnTo>
                <a:lnTo>
                  <a:pt x="1043" y="2088"/>
                </a:lnTo>
                <a:lnTo>
                  <a:pt x="1106" y="2088"/>
                </a:lnTo>
                <a:lnTo>
                  <a:pt x="1106" y="2347"/>
                </a:lnTo>
                <a:lnTo>
                  <a:pt x="1057" y="2347"/>
                </a:lnTo>
                <a:lnTo>
                  <a:pt x="1057" y="2434"/>
                </a:lnTo>
                <a:lnTo>
                  <a:pt x="613" y="2432"/>
                </a:lnTo>
                <a:lnTo>
                  <a:pt x="613" y="2489"/>
                </a:lnTo>
                <a:lnTo>
                  <a:pt x="414" y="2488"/>
                </a:lnTo>
                <a:lnTo>
                  <a:pt x="414" y="1382"/>
                </a:lnTo>
                <a:lnTo>
                  <a:pt x="240" y="1382"/>
                </a:lnTo>
                <a:lnTo>
                  <a:pt x="240" y="1322"/>
                </a:lnTo>
                <a:lnTo>
                  <a:pt x="99" y="1322"/>
                </a:lnTo>
                <a:lnTo>
                  <a:pt x="99" y="1255"/>
                </a:lnTo>
                <a:lnTo>
                  <a:pt x="0" y="1250"/>
                </a:lnTo>
                <a:lnTo>
                  <a:pt x="0" y="810"/>
                </a:lnTo>
                <a:lnTo>
                  <a:pt x="253" y="808"/>
                </a:lnTo>
                <a:lnTo>
                  <a:pt x="250" y="313"/>
                </a:lnTo>
                <a:lnTo>
                  <a:pt x="789" y="316"/>
                </a:lnTo>
                <a:lnTo>
                  <a:pt x="789" y="510"/>
                </a:lnTo>
                <a:lnTo>
                  <a:pt x="733" y="510"/>
                </a:lnTo>
                <a:lnTo>
                  <a:pt x="733" y="1006"/>
                </a:lnTo>
                <a:lnTo>
                  <a:pt x="888" y="1006"/>
                </a:lnTo>
                <a:lnTo>
                  <a:pt x="888" y="541"/>
                </a:lnTo>
                <a:lnTo>
                  <a:pt x="948" y="537"/>
                </a:lnTo>
                <a:lnTo>
                  <a:pt x="948" y="443"/>
                </a:lnTo>
                <a:lnTo>
                  <a:pt x="1001" y="443"/>
                </a:lnTo>
                <a:lnTo>
                  <a:pt x="1001" y="322"/>
                </a:lnTo>
                <a:lnTo>
                  <a:pt x="1264" y="320"/>
                </a:lnTo>
                <a:lnTo>
                  <a:pt x="1258" y="270"/>
                </a:lnTo>
                <a:lnTo>
                  <a:pt x="1627" y="270"/>
                </a:lnTo>
                <a:lnTo>
                  <a:pt x="1627" y="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112254" tIns="56127" rIns="112254" bIns="56127"/>
          <a:lstStyle/>
          <a:p>
            <a:pPr algn="ctr">
              <a:buFont typeface="Wingdings 3" pitchFamily="18" charset="2"/>
              <a:buNone/>
            </a:pP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5616" name="Text Box 361"/>
          <p:cNvSpPr txBox="1">
            <a:spLocks noChangeArrowheads="1"/>
          </p:cNvSpPr>
          <p:nvPr/>
        </p:nvSpPr>
        <p:spPr bwMode="auto">
          <a:xfrm>
            <a:off x="2121621" y="3689780"/>
            <a:ext cx="674101" cy="25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66" tIns="47831" rIns="95666" bIns="47831">
            <a:spAutoFit/>
          </a:bodyPr>
          <a:lstStyle/>
          <a:p>
            <a:pPr defTabSz="954913"/>
            <a:r>
              <a:rPr lang="en-US" sz="1000" b="1" dirty="0">
                <a:solidFill>
                  <a:prstClr val="black"/>
                </a:solidFill>
              </a:rPr>
              <a:t>P</a:t>
            </a:r>
            <a:r>
              <a:rPr lang="id-ID" sz="1000" b="1" dirty="0">
                <a:solidFill>
                  <a:prstClr val="black"/>
                </a:solidFill>
              </a:rPr>
              <a:t>adang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5617" name="Freeform 341"/>
          <p:cNvSpPr>
            <a:spLocks/>
          </p:cNvSpPr>
          <p:nvPr/>
        </p:nvSpPr>
        <p:spPr bwMode="auto">
          <a:xfrm>
            <a:off x="2420966" y="4057667"/>
            <a:ext cx="111125" cy="136525"/>
          </a:xfrm>
          <a:custGeom>
            <a:avLst/>
            <a:gdLst>
              <a:gd name="T0" fmla="*/ 2147483647 w 3579"/>
              <a:gd name="T1" fmla="*/ 0 h 3284"/>
              <a:gd name="T2" fmla="*/ 2147483647 w 3579"/>
              <a:gd name="T3" fmla="*/ 2147483647 h 3284"/>
              <a:gd name="T4" fmla="*/ 2147483647 w 3579"/>
              <a:gd name="T5" fmla="*/ 2147483647 h 3284"/>
              <a:gd name="T6" fmla="*/ 2147483647 w 3579"/>
              <a:gd name="T7" fmla="*/ 2147483647 h 3284"/>
              <a:gd name="T8" fmla="*/ 2147483647 w 3579"/>
              <a:gd name="T9" fmla="*/ 2147483647 h 3284"/>
              <a:gd name="T10" fmla="*/ 2147483647 w 3579"/>
              <a:gd name="T11" fmla="*/ 2147483647 h 3284"/>
              <a:gd name="T12" fmla="*/ 2147483647 w 3579"/>
              <a:gd name="T13" fmla="*/ 2147483647 h 3284"/>
              <a:gd name="T14" fmla="*/ 2147483647 w 3579"/>
              <a:gd name="T15" fmla="*/ 2147483647 h 3284"/>
              <a:gd name="T16" fmla="*/ 2147483647 w 3579"/>
              <a:gd name="T17" fmla="*/ 2147483647 h 3284"/>
              <a:gd name="T18" fmla="*/ 2147483647 w 3579"/>
              <a:gd name="T19" fmla="*/ 2147483647 h 3284"/>
              <a:gd name="T20" fmla="*/ 2147483647 w 3579"/>
              <a:gd name="T21" fmla="*/ 2147483647 h 3284"/>
              <a:gd name="T22" fmla="*/ 2147483647 w 3579"/>
              <a:gd name="T23" fmla="*/ 2147483647 h 3284"/>
              <a:gd name="T24" fmla="*/ 2147483647 w 3579"/>
              <a:gd name="T25" fmla="*/ 2147483647 h 3284"/>
              <a:gd name="T26" fmla="*/ 2147483647 w 3579"/>
              <a:gd name="T27" fmla="*/ 2147483647 h 3284"/>
              <a:gd name="T28" fmla="*/ 2147483647 w 3579"/>
              <a:gd name="T29" fmla="*/ 2147483647 h 3284"/>
              <a:gd name="T30" fmla="*/ 2147483647 w 3579"/>
              <a:gd name="T31" fmla="*/ 2147483647 h 3284"/>
              <a:gd name="T32" fmla="*/ 2147483647 w 3579"/>
              <a:gd name="T33" fmla="*/ 2147483647 h 3284"/>
              <a:gd name="T34" fmla="*/ 2147483647 w 3579"/>
              <a:gd name="T35" fmla="*/ 2147483647 h 3284"/>
              <a:gd name="T36" fmla="*/ 2147483647 w 3579"/>
              <a:gd name="T37" fmla="*/ 2147483647 h 3284"/>
              <a:gd name="T38" fmla="*/ 2147483647 w 3579"/>
              <a:gd name="T39" fmla="*/ 2147483647 h 3284"/>
              <a:gd name="T40" fmla="*/ 2147483647 w 3579"/>
              <a:gd name="T41" fmla="*/ 2147483647 h 3284"/>
              <a:gd name="T42" fmla="*/ 2147483647 w 3579"/>
              <a:gd name="T43" fmla="*/ 2147483647 h 3284"/>
              <a:gd name="T44" fmla="*/ 2147483647 w 3579"/>
              <a:gd name="T45" fmla="*/ 2147483647 h 3284"/>
              <a:gd name="T46" fmla="*/ 2147483647 w 3579"/>
              <a:gd name="T47" fmla="*/ 2147483647 h 3284"/>
              <a:gd name="T48" fmla="*/ 2147483647 w 3579"/>
              <a:gd name="T49" fmla="*/ 2147483647 h 3284"/>
              <a:gd name="T50" fmla="*/ 2147483647 w 3579"/>
              <a:gd name="T51" fmla="*/ 2147483647 h 3284"/>
              <a:gd name="T52" fmla="*/ 2147483647 w 3579"/>
              <a:gd name="T53" fmla="*/ 2147483647 h 3284"/>
              <a:gd name="T54" fmla="*/ 0 w 3579"/>
              <a:gd name="T55" fmla="*/ 2147483647 h 3284"/>
              <a:gd name="T56" fmla="*/ 2147483647 w 3579"/>
              <a:gd name="T57" fmla="*/ 2147483647 h 3284"/>
              <a:gd name="T58" fmla="*/ 2147483647 w 3579"/>
              <a:gd name="T59" fmla="*/ 2147483647 h 3284"/>
              <a:gd name="T60" fmla="*/ 2147483647 w 3579"/>
              <a:gd name="T61" fmla="*/ 2147483647 h 3284"/>
              <a:gd name="T62" fmla="*/ 2147483647 w 3579"/>
              <a:gd name="T63" fmla="*/ 2147483647 h 3284"/>
              <a:gd name="T64" fmla="*/ 2147483647 w 3579"/>
              <a:gd name="T65" fmla="*/ 2147483647 h 3284"/>
              <a:gd name="T66" fmla="*/ 2147483647 w 3579"/>
              <a:gd name="T67" fmla="*/ 2147483647 h 3284"/>
              <a:gd name="T68" fmla="*/ 2147483647 w 3579"/>
              <a:gd name="T69" fmla="*/ 2147483647 h 3284"/>
              <a:gd name="T70" fmla="*/ 2147483647 w 3579"/>
              <a:gd name="T71" fmla="*/ 0 h 32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79"/>
              <a:gd name="T109" fmla="*/ 0 h 3284"/>
              <a:gd name="T110" fmla="*/ 3579 w 3579"/>
              <a:gd name="T111" fmla="*/ 3284 h 32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79" h="3284">
                <a:moveTo>
                  <a:pt x="1627" y="0"/>
                </a:moveTo>
                <a:lnTo>
                  <a:pt x="2268" y="0"/>
                </a:lnTo>
                <a:lnTo>
                  <a:pt x="2268" y="225"/>
                </a:lnTo>
                <a:lnTo>
                  <a:pt x="2678" y="225"/>
                </a:lnTo>
                <a:lnTo>
                  <a:pt x="2678" y="571"/>
                </a:lnTo>
                <a:lnTo>
                  <a:pt x="3233" y="571"/>
                </a:lnTo>
                <a:lnTo>
                  <a:pt x="3234" y="797"/>
                </a:lnTo>
                <a:lnTo>
                  <a:pt x="3579" y="797"/>
                </a:lnTo>
                <a:lnTo>
                  <a:pt x="3579" y="1412"/>
                </a:lnTo>
                <a:lnTo>
                  <a:pt x="3043" y="1412"/>
                </a:lnTo>
                <a:lnTo>
                  <a:pt x="3043" y="2103"/>
                </a:lnTo>
                <a:lnTo>
                  <a:pt x="3564" y="2103"/>
                </a:lnTo>
                <a:lnTo>
                  <a:pt x="3564" y="2538"/>
                </a:lnTo>
                <a:lnTo>
                  <a:pt x="3382" y="2538"/>
                </a:lnTo>
                <a:lnTo>
                  <a:pt x="3382" y="2734"/>
                </a:lnTo>
                <a:lnTo>
                  <a:pt x="3043" y="2734"/>
                </a:lnTo>
                <a:lnTo>
                  <a:pt x="3042" y="3284"/>
                </a:lnTo>
                <a:lnTo>
                  <a:pt x="1761" y="3283"/>
                </a:lnTo>
                <a:lnTo>
                  <a:pt x="1761" y="1840"/>
                </a:lnTo>
                <a:lnTo>
                  <a:pt x="2071" y="1840"/>
                </a:lnTo>
                <a:lnTo>
                  <a:pt x="2071" y="1563"/>
                </a:lnTo>
                <a:lnTo>
                  <a:pt x="1753" y="1563"/>
                </a:lnTo>
                <a:lnTo>
                  <a:pt x="1753" y="1362"/>
                </a:lnTo>
                <a:lnTo>
                  <a:pt x="1258" y="1362"/>
                </a:lnTo>
                <a:lnTo>
                  <a:pt x="1258" y="1232"/>
                </a:lnTo>
                <a:lnTo>
                  <a:pt x="1010" y="1232"/>
                </a:lnTo>
                <a:lnTo>
                  <a:pt x="1010" y="1312"/>
                </a:lnTo>
                <a:lnTo>
                  <a:pt x="1134" y="1314"/>
                </a:lnTo>
                <a:lnTo>
                  <a:pt x="1134" y="1367"/>
                </a:lnTo>
                <a:lnTo>
                  <a:pt x="1170" y="1367"/>
                </a:lnTo>
                <a:lnTo>
                  <a:pt x="1170" y="1445"/>
                </a:lnTo>
                <a:lnTo>
                  <a:pt x="1224" y="1445"/>
                </a:lnTo>
                <a:lnTo>
                  <a:pt x="1224" y="1525"/>
                </a:lnTo>
                <a:lnTo>
                  <a:pt x="1276" y="1525"/>
                </a:lnTo>
                <a:lnTo>
                  <a:pt x="1276" y="1622"/>
                </a:lnTo>
                <a:lnTo>
                  <a:pt x="1390" y="1622"/>
                </a:lnTo>
                <a:lnTo>
                  <a:pt x="1390" y="1753"/>
                </a:lnTo>
                <a:lnTo>
                  <a:pt x="1315" y="1755"/>
                </a:lnTo>
                <a:lnTo>
                  <a:pt x="1315" y="1898"/>
                </a:lnTo>
                <a:lnTo>
                  <a:pt x="1170" y="1898"/>
                </a:lnTo>
                <a:lnTo>
                  <a:pt x="1043" y="1898"/>
                </a:lnTo>
                <a:lnTo>
                  <a:pt x="1043" y="2088"/>
                </a:lnTo>
                <a:lnTo>
                  <a:pt x="1106" y="2088"/>
                </a:lnTo>
                <a:lnTo>
                  <a:pt x="1106" y="2347"/>
                </a:lnTo>
                <a:lnTo>
                  <a:pt x="1057" y="2347"/>
                </a:lnTo>
                <a:lnTo>
                  <a:pt x="1057" y="2434"/>
                </a:lnTo>
                <a:lnTo>
                  <a:pt x="613" y="2432"/>
                </a:lnTo>
                <a:lnTo>
                  <a:pt x="613" y="2489"/>
                </a:lnTo>
                <a:lnTo>
                  <a:pt x="414" y="2488"/>
                </a:lnTo>
                <a:lnTo>
                  <a:pt x="414" y="1382"/>
                </a:lnTo>
                <a:lnTo>
                  <a:pt x="240" y="1382"/>
                </a:lnTo>
                <a:lnTo>
                  <a:pt x="240" y="1322"/>
                </a:lnTo>
                <a:lnTo>
                  <a:pt x="99" y="1322"/>
                </a:lnTo>
                <a:lnTo>
                  <a:pt x="99" y="1255"/>
                </a:lnTo>
                <a:lnTo>
                  <a:pt x="0" y="1250"/>
                </a:lnTo>
                <a:lnTo>
                  <a:pt x="0" y="810"/>
                </a:lnTo>
                <a:lnTo>
                  <a:pt x="253" y="808"/>
                </a:lnTo>
                <a:lnTo>
                  <a:pt x="250" y="313"/>
                </a:lnTo>
                <a:lnTo>
                  <a:pt x="789" y="316"/>
                </a:lnTo>
                <a:lnTo>
                  <a:pt x="789" y="510"/>
                </a:lnTo>
                <a:lnTo>
                  <a:pt x="733" y="510"/>
                </a:lnTo>
                <a:lnTo>
                  <a:pt x="733" y="1006"/>
                </a:lnTo>
                <a:lnTo>
                  <a:pt x="888" y="1006"/>
                </a:lnTo>
                <a:lnTo>
                  <a:pt x="888" y="541"/>
                </a:lnTo>
                <a:lnTo>
                  <a:pt x="948" y="537"/>
                </a:lnTo>
                <a:lnTo>
                  <a:pt x="948" y="443"/>
                </a:lnTo>
                <a:lnTo>
                  <a:pt x="1001" y="443"/>
                </a:lnTo>
                <a:lnTo>
                  <a:pt x="1001" y="322"/>
                </a:lnTo>
                <a:lnTo>
                  <a:pt x="1264" y="320"/>
                </a:lnTo>
                <a:lnTo>
                  <a:pt x="1258" y="270"/>
                </a:lnTo>
                <a:lnTo>
                  <a:pt x="1627" y="270"/>
                </a:lnTo>
                <a:lnTo>
                  <a:pt x="1627" y="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101240" tIns="50621" rIns="101240" bIns="50621"/>
          <a:lstStyle/>
          <a:p>
            <a:pPr algn="ctr" defTabSz="912082"/>
            <a:endParaRPr lang="en-US" sz="1800" b="1" dirty="0">
              <a:solidFill>
                <a:srgbClr val="FF9900"/>
              </a:solidFill>
              <a:latin typeface="Calibri" pitchFamily="34" charset="0"/>
            </a:endParaRPr>
          </a:p>
        </p:txBody>
      </p:sp>
      <p:pic>
        <p:nvPicPr>
          <p:cNvPr id="25623" name="Picture 375" descr="j02054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2728" y="4413309"/>
            <a:ext cx="1428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6" name="Text Box 365"/>
          <p:cNvSpPr txBox="1">
            <a:spLocks noChangeArrowheads="1"/>
          </p:cNvSpPr>
          <p:nvPr/>
        </p:nvSpPr>
        <p:spPr bwMode="auto">
          <a:xfrm>
            <a:off x="7289007" y="3230550"/>
            <a:ext cx="1290638" cy="2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073" tIns="53035" rIns="106073" bIns="53035">
            <a:spAutoFit/>
          </a:bodyPr>
          <a:lstStyle/>
          <a:p>
            <a:pPr defTabSz="1059605"/>
            <a:r>
              <a:rPr lang="id-ID" sz="1000" b="1" dirty="0">
                <a:solidFill>
                  <a:prstClr val="black"/>
                </a:solidFill>
              </a:rPr>
              <a:t>Samarinda</a:t>
            </a:r>
          </a:p>
        </p:txBody>
      </p:sp>
      <p:sp>
        <p:nvSpPr>
          <p:cNvPr id="25630" name="Text Box 365"/>
          <p:cNvSpPr txBox="1">
            <a:spLocks noChangeArrowheads="1"/>
          </p:cNvSpPr>
          <p:nvPr/>
        </p:nvSpPr>
        <p:spPr bwMode="auto">
          <a:xfrm>
            <a:off x="1878236" y="3352078"/>
            <a:ext cx="1085418" cy="26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073" tIns="53035" rIns="106073" bIns="53035">
            <a:spAutoFit/>
          </a:bodyPr>
          <a:lstStyle/>
          <a:p>
            <a:pPr defTabSz="1059605"/>
            <a:r>
              <a:rPr lang="en-US" sz="1000" b="1" dirty="0">
                <a:solidFill>
                  <a:prstClr val="black"/>
                </a:solidFill>
              </a:rPr>
              <a:t>P</a:t>
            </a:r>
            <a:r>
              <a:rPr lang="id-ID" sz="1000" b="1" dirty="0">
                <a:solidFill>
                  <a:prstClr val="black"/>
                </a:solidFill>
              </a:rPr>
              <a:t>ekan Baru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5631" name="Freeform 341"/>
          <p:cNvSpPr>
            <a:spLocks/>
          </p:cNvSpPr>
          <p:nvPr/>
        </p:nvSpPr>
        <p:spPr bwMode="auto">
          <a:xfrm>
            <a:off x="7934332" y="3536960"/>
            <a:ext cx="125413" cy="153989"/>
          </a:xfrm>
          <a:custGeom>
            <a:avLst/>
            <a:gdLst>
              <a:gd name="T0" fmla="*/ 2147483647 w 3579"/>
              <a:gd name="T1" fmla="*/ 0 h 3284"/>
              <a:gd name="T2" fmla="*/ 2147483647 w 3579"/>
              <a:gd name="T3" fmla="*/ 2147483647 h 3284"/>
              <a:gd name="T4" fmla="*/ 2147483647 w 3579"/>
              <a:gd name="T5" fmla="*/ 2147483647 h 3284"/>
              <a:gd name="T6" fmla="*/ 2147483647 w 3579"/>
              <a:gd name="T7" fmla="*/ 2147483647 h 3284"/>
              <a:gd name="T8" fmla="*/ 2147483647 w 3579"/>
              <a:gd name="T9" fmla="*/ 2147483647 h 3284"/>
              <a:gd name="T10" fmla="*/ 2147483647 w 3579"/>
              <a:gd name="T11" fmla="*/ 2147483647 h 3284"/>
              <a:gd name="T12" fmla="*/ 2147483647 w 3579"/>
              <a:gd name="T13" fmla="*/ 2147483647 h 3284"/>
              <a:gd name="T14" fmla="*/ 2147483647 w 3579"/>
              <a:gd name="T15" fmla="*/ 2147483647 h 3284"/>
              <a:gd name="T16" fmla="*/ 2147483647 w 3579"/>
              <a:gd name="T17" fmla="*/ 2147483647 h 3284"/>
              <a:gd name="T18" fmla="*/ 2147483647 w 3579"/>
              <a:gd name="T19" fmla="*/ 2147483647 h 3284"/>
              <a:gd name="T20" fmla="*/ 2147483647 w 3579"/>
              <a:gd name="T21" fmla="*/ 2147483647 h 3284"/>
              <a:gd name="T22" fmla="*/ 2147483647 w 3579"/>
              <a:gd name="T23" fmla="*/ 2147483647 h 3284"/>
              <a:gd name="T24" fmla="*/ 2147483647 w 3579"/>
              <a:gd name="T25" fmla="*/ 2147483647 h 3284"/>
              <a:gd name="T26" fmla="*/ 2147483647 w 3579"/>
              <a:gd name="T27" fmla="*/ 2147483647 h 3284"/>
              <a:gd name="T28" fmla="*/ 2147483647 w 3579"/>
              <a:gd name="T29" fmla="*/ 2147483647 h 3284"/>
              <a:gd name="T30" fmla="*/ 2147483647 w 3579"/>
              <a:gd name="T31" fmla="*/ 2147483647 h 3284"/>
              <a:gd name="T32" fmla="*/ 2147483647 w 3579"/>
              <a:gd name="T33" fmla="*/ 2147483647 h 3284"/>
              <a:gd name="T34" fmla="*/ 2147483647 w 3579"/>
              <a:gd name="T35" fmla="*/ 2147483647 h 3284"/>
              <a:gd name="T36" fmla="*/ 2147483647 w 3579"/>
              <a:gd name="T37" fmla="*/ 2147483647 h 3284"/>
              <a:gd name="T38" fmla="*/ 2147483647 w 3579"/>
              <a:gd name="T39" fmla="*/ 2147483647 h 3284"/>
              <a:gd name="T40" fmla="*/ 2147483647 w 3579"/>
              <a:gd name="T41" fmla="*/ 2147483647 h 3284"/>
              <a:gd name="T42" fmla="*/ 2147483647 w 3579"/>
              <a:gd name="T43" fmla="*/ 2147483647 h 3284"/>
              <a:gd name="T44" fmla="*/ 2147483647 w 3579"/>
              <a:gd name="T45" fmla="*/ 2147483647 h 3284"/>
              <a:gd name="T46" fmla="*/ 2147483647 w 3579"/>
              <a:gd name="T47" fmla="*/ 2147483647 h 3284"/>
              <a:gd name="T48" fmla="*/ 2147483647 w 3579"/>
              <a:gd name="T49" fmla="*/ 2147483647 h 3284"/>
              <a:gd name="T50" fmla="*/ 2147483647 w 3579"/>
              <a:gd name="T51" fmla="*/ 2147483647 h 3284"/>
              <a:gd name="T52" fmla="*/ 2147483647 w 3579"/>
              <a:gd name="T53" fmla="*/ 2147483647 h 3284"/>
              <a:gd name="T54" fmla="*/ 0 w 3579"/>
              <a:gd name="T55" fmla="*/ 2147483647 h 3284"/>
              <a:gd name="T56" fmla="*/ 2147483647 w 3579"/>
              <a:gd name="T57" fmla="*/ 2147483647 h 3284"/>
              <a:gd name="T58" fmla="*/ 2147483647 w 3579"/>
              <a:gd name="T59" fmla="*/ 2147483647 h 3284"/>
              <a:gd name="T60" fmla="*/ 2147483647 w 3579"/>
              <a:gd name="T61" fmla="*/ 2147483647 h 3284"/>
              <a:gd name="T62" fmla="*/ 2147483647 w 3579"/>
              <a:gd name="T63" fmla="*/ 2147483647 h 3284"/>
              <a:gd name="T64" fmla="*/ 2147483647 w 3579"/>
              <a:gd name="T65" fmla="*/ 2147483647 h 3284"/>
              <a:gd name="T66" fmla="*/ 2147483647 w 3579"/>
              <a:gd name="T67" fmla="*/ 2147483647 h 3284"/>
              <a:gd name="T68" fmla="*/ 2147483647 w 3579"/>
              <a:gd name="T69" fmla="*/ 2147483647 h 3284"/>
              <a:gd name="T70" fmla="*/ 2147483647 w 3579"/>
              <a:gd name="T71" fmla="*/ 0 h 32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79"/>
              <a:gd name="T109" fmla="*/ 0 h 3284"/>
              <a:gd name="T110" fmla="*/ 3579 w 3579"/>
              <a:gd name="T111" fmla="*/ 3284 h 32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79" h="3284">
                <a:moveTo>
                  <a:pt x="1627" y="0"/>
                </a:moveTo>
                <a:lnTo>
                  <a:pt x="2268" y="0"/>
                </a:lnTo>
                <a:lnTo>
                  <a:pt x="2268" y="225"/>
                </a:lnTo>
                <a:lnTo>
                  <a:pt x="2678" y="225"/>
                </a:lnTo>
                <a:lnTo>
                  <a:pt x="2678" y="571"/>
                </a:lnTo>
                <a:lnTo>
                  <a:pt x="3233" y="571"/>
                </a:lnTo>
                <a:lnTo>
                  <a:pt x="3234" y="797"/>
                </a:lnTo>
                <a:lnTo>
                  <a:pt x="3579" y="797"/>
                </a:lnTo>
                <a:lnTo>
                  <a:pt x="3579" y="1412"/>
                </a:lnTo>
                <a:lnTo>
                  <a:pt x="3043" y="1412"/>
                </a:lnTo>
                <a:lnTo>
                  <a:pt x="3043" y="2103"/>
                </a:lnTo>
                <a:lnTo>
                  <a:pt x="3564" y="2103"/>
                </a:lnTo>
                <a:lnTo>
                  <a:pt x="3564" y="2538"/>
                </a:lnTo>
                <a:lnTo>
                  <a:pt x="3382" y="2538"/>
                </a:lnTo>
                <a:lnTo>
                  <a:pt x="3382" y="2734"/>
                </a:lnTo>
                <a:lnTo>
                  <a:pt x="3043" y="2734"/>
                </a:lnTo>
                <a:lnTo>
                  <a:pt x="3042" y="3284"/>
                </a:lnTo>
                <a:lnTo>
                  <a:pt x="1761" y="3283"/>
                </a:lnTo>
                <a:lnTo>
                  <a:pt x="1761" y="1840"/>
                </a:lnTo>
                <a:lnTo>
                  <a:pt x="2071" y="1840"/>
                </a:lnTo>
                <a:lnTo>
                  <a:pt x="2071" y="1563"/>
                </a:lnTo>
                <a:lnTo>
                  <a:pt x="1753" y="1563"/>
                </a:lnTo>
                <a:lnTo>
                  <a:pt x="1753" y="1362"/>
                </a:lnTo>
                <a:lnTo>
                  <a:pt x="1258" y="1362"/>
                </a:lnTo>
                <a:lnTo>
                  <a:pt x="1258" y="1232"/>
                </a:lnTo>
                <a:lnTo>
                  <a:pt x="1010" y="1232"/>
                </a:lnTo>
                <a:lnTo>
                  <a:pt x="1010" y="1312"/>
                </a:lnTo>
                <a:lnTo>
                  <a:pt x="1134" y="1314"/>
                </a:lnTo>
                <a:lnTo>
                  <a:pt x="1134" y="1367"/>
                </a:lnTo>
                <a:lnTo>
                  <a:pt x="1170" y="1367"/>
                </a:lnTo>
                <a:lnTo>
                  <a:pt x="1170" y="1445"/>
                </a:lnTo>
                <a:lnTo>
                  <a:pt x="1224" y="1445"/>
                </a:lnTo>
                <a:lnTo>
                  <a:pt x="1224" y="1525"/>
                </a:lnTo>
                <a:lnTo>
                  <a:pt x="1276" y="1525"/>
                </a:lnTo>
                <a:lnTo>
                  <a:pt x="1276" y="1622"/>
                </a:lnTo>
                <a:lnTo>
                  <a:pt x="1390" y="1622"/>
                </a:lnTo>
                <a:lnTo>
                  <a:pt x="1390" y="1753"/>
                </a:lnTo>
                <a:lnTo>
                  <a:pt x="1315" y="1755"/>
                </a:lnTo>
                <a:lnTo>
                  <a:pt x="1315" y="1898"/>
                </a:lnTo>
                <a:lnTo>
                  <a:pt x="1170" y="1898"/>
                </a:lnTo>
                <a:lnTo>
                  <a:pt x="1043" y="1898"/>
                </a:lnTo>
                <a:lnTo>
                  <a:pt x="1043" y="2088"/>
                </a:lnTo>
                <a:lnTo>
                  <a:pt x="1106" y="2088"/>
                </a:lnTo>
                <a:lnTo>
                  <a:pt x="1106" y="2347"/>
                </a:lnTo>
                <a:lnTo>
                  <a:pt x="1057" y="2347"/>
                </a:lnTo>
                <a:lnTo>
                  <a:pt x="1057" y="2434"/>
                </a:lnTo>
                <a:lnTo>
                  <a:pt x="613" y="2432"/>
                </a:lnTo>
                <a:lnTo>
                  <a:pt x="613" y="2489"/>
                </a:lnTo>
                <a:lnTo>
                  <a:pt x="414" y="2488"/>
                </a:lnTo>
                <a:lnTo>
                  <a:pt x="414" y="1382"/>
                </a:lnTo>
                <a:lnTo>
                  <a:pt x="240" y="1382"/>
                </a:lnTo>
                <a:lnTo>
                  <a:pt x="240" y="1322"/>
                </a:lnTo>
                <a:lnTo>
                  <a:pt x="99" y="1322"/>
                </a:lnTo>
                <a:lnTo>
                  <a:pt x="99" y="1255"/>
                </a:lnTo>
                <a:lnTo>
                  <a:pt x="0" y="1250"/>
                </a:lnTo>
                <a:lnTo>
                  <a:pt x="0" y="810"/>
                </a:lnTo>
                <a:lnTo>
                  <a:pt x="253" y="808"/>
                </a:lnTo>
                <a:lnTo>
                  <a:pt x="250" y="313"/>
                </a:lnTo>
                <a:lnTo>
                  <a:pt x="789" y="316"/>
                </a:lnTo>
                <a:lnTo>
                  <a:pt x="789" y="510"/>
                </a:lnTo>
                <a:lnTo>
                  <a:pt x="733" y="510"/>
                </a:lnTo>
                <a:lnTo>
                  <a:pt x="733" y="1006"/>
                </a:lnTo>
                <a:lnTo>
                  <a:pt x="888" y="1006"/>
                </a:lnTo>
                <a:lnTo>
                  <a:pt x="888" y="541"/>
                </a:lnTo>
                <a:lnTo>
                  <a:pt x="948" y="537"/>
                </a:lnTo>
                <a:lnTo>
                  <a:pt x="948" y="443"/>
                </a:lnTo>
                <a:lnTo>
                  <a:pt x="1001" y="443"/>
                </a:lnTo>
                <a:lnTo>
                  <a:pt x="1001" y="322"/>
                </a:lnTo>
                <a:lnTo>
                  <a:pt x="1264" y="320"/>
                </a:lnTo>
                <a:lnTo>
                  <a:pt x="1258" y="270"/>
                </a:lnTo>
                <a:lnTo>
                  <a:pt x="1627" y="270"/>
                </a:lnTo>
                <a:lnTo>
                  <a:pt x="1627" y="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101240" tIns="50621" rIns="101240" bIns="50621"/>
          <a:lstStyle/>
          <a:p>
            <a:pPr algn="ctr" defTabSz="912082"/>
            <a:endParaRPr lang="en-US" sz="1800" b="1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25633" name="Freeform 247"/>
          <p:cNvSpPr>
            <a:spLocks/>
          </p:cNvSpPr>
          <p:nvPr/>
        </p:nvSpPr>
        <p:spPr bwMode="auto">
          <a:xfrm rot="-855698">
            <a:off x="3844932" y="4700592"/>
            <a:ext cx="288925" cy="671512"/>
          </a:xfrm>
          <a:custGeom>
            <a:avLst/>
            <a:gdLst>
              <a:gd name="T0" fmla="*/ 2147483647 w 852"/>
              <a:gd name="T1" fmla="*/ 0 h 1401"/>
              <a:gd name="T2" fmla="*/ 2147483647 w 852"/>
              <a:gd name="T3" fmla="*/ 2147483647 h 1401"/>
              <a:gd name="T4" fmla="*/ 2147483647 w 852"/>
              <a:gd name="T5" fmla="*/ 2147483647 h 1401"/>
              <a:gd name="T6" fmla="*/ 2147483647 w 852"/>
              <a:gd name="T7" fmla="*/ 2147483647 h 1401"/>
              <a:gd name="T8" fmla="*/ 2147483647 w 852"/>
              <a:gd name="T9" fmla="*/ 2147483647 h 1401"/>
              <a:gd name="T10" fmla="*/ 2147483647 w 852"/>
              <a:gd name="T11" fmla="*/ 2147483647 h 1401"/>
              <a:gd name="T12" fmla="*/ 2147483647 w 852"/>
              <a:gd name="T13" fmla="*/ 2147483647 h 1401"/>
              <a:gd name="T14" fmla="*/ 2147483647 w 852"/>
              <a:gd name="T15" fmla="*/ 2147483647 h 1401"/>
              <a:gd name="T16" fmla="*/ 2147483647 w 852"/>
              <a:gd name="T17" fmla="*/ 2147483647 h 1401"/>
              <a:gd name="T18" fmla="*/ 0 w 852"/>
              <a:gd name="T19" fmla="*/ 2147483647 h 1401"/>
              <a:gd name="T20" fmla="*/ 2147483647 w 852"/>
              <a:gd name="T21" fmla="*/ 2147483647 h 1401"/>
              <a:gd name="T22" fmla="*/ 2147483647 w 852"/>
              <a:gd name="T23" fmla="*/ 2147483647 h 1401"/>
              <a:gd name="T24" fmla="*/ 2147483647 w 852"/>
              <a:gd name="T25" fmla="*/ 2147483647 h 1401"/>
              <a:gd name="T26" fmla="*/ 2147483647 w 852"/>
              <a:gd name="T27" fmla="*/ 2147483647 h 1401"/>
              <a:gd name="T28" fmla="*/ 2147483647 w 852"/>
              <a:gd name="T29" fmla="*/ 2147483647 h 1401"/>
              <a:gd name="T30" fmla="*/ 2147483647 w 852"/>
              <a:gd name="T31" fmla="*/ 2147483647 h 1401"/>
              <a:gd name="T32" fmla="*/ 2147483647 w 852"/>
              <a:gd name="T33" fmla="*/ 2147483647 h 1401"/>
              <a:gd name="T34" fmla="*/ 2147483647 w 852"/>
              <a:gd name="T35" fmla="*/ 2147483647 h 1401"/>
              <a:gd name="T36" fmla="*/ 2147483647 w 852"/>
              <a:gd name="T37" fmla="*/ 2147483647 h 1401"/>
              <a:gd name="T38" fmla="*/ 2147483647 w 852"/>
              <a:gd name="T39" fmla="*/ 2147483647 h 1401"/>
              <a:gd name="T40" fmla="*/ 2147483647 w 852"/>
              <a:gd name="T41" fmla="*/ 2147483647 h 1401"/>
              <a:gd name="T42" fmla="*/ 2147483647 w 852"/>
              <a:gd name="T43" fmla="*/ 2147483647 h 1401"/>
              <a:gd name="T44" fmla="*/ 2147483647 w 852"/>
              <a:gd name="T45" fmla="*/ 2147483647 h 1401"/>
              <a:gd name="T46" fmla="*/ 2147483647 w 852"/>
              <a:gd name="T47" fmla="*/ 2147483647 h 1401"/>
              <a:gd name="T48" fmla="*/ 2147483647 w 852"/>
              <a:gd name="T49" fmla="*/ 2147483647 h 1401"/>
              <a:gd name="T50" fmla="*/ 2147483647 w 852"/>
              <a:gd name="T51" fmla="*/ 2147483647 h 1401"/>
              <a:gd name="T52" fmla="*/ 2147483647 w 852"/>
              <a:gd name="T53" fmla="*/ 2147483647 h 1401"/>
              <a:gd name="T54" fmla="*/ 2147483647 w 852"/>
              <a:gd name="T55" fmla="*/ 2147483647 h 1401"/>
              <a:gd name="T56" fmla="*/ 2147483647 w 852"/>
              <a:gd name="T57" fmla="*/ 2147483647 h 1401"/>
              <a:gd name="T58" fmla="*/ 2147483647 w 852"/>
              <a:gd name="T59" fmla="*/ 2147483647 h 1401"/>
              <a:gd name="T60" fmla="*/ 2147483647 w 852"/>
              <a:gd name="T61" fmla="*/ 2147483647 h 1401"/>
              <a:gd name="T62" fmla="*/ 2147483647 w 852"/>
              <a:gd name="T63" fmla="*/ 2147483647 h 1401"/>
              <a:gd name="T64" fmla="*/ 2147483647 w 852"/>
              <a:gd name="T65" fmla="*/ 2147483647 h 14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2"/>
              <a:gd name="T100" fmla="*/ 0 h 1401"/>
              <a:gd name="T101" fmla="*/ 852 w 852"/>
              <a:gd name="T102" fmla="*/ 1401 h 140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2" h="1401">
                <a:moveTo>
                  <a:pt x="180" y="0"/>
                </a:moveTo>
                <a:cubicBezTo>
                  <a:pt x="146" y="51"/>
                  <a:pt x="171" y="93"/>
                  <a:pt x="210" y="132"/>
                </a:cubicBezTo>
                <a:cubicBezTo>
                  <a:pt x="218" y="156"/>
                  <a:pt x="225" y="166"/>
                  <a:pt x="246" y="180"/>
                </a:cubicBezTo>
                <a:cubicBezTo>
                  <a:pt x="270" y="216"/>
                  <a:pt x="272" y="256"/>
                  <a:pt x="246" y="294"/>
                </a:cubicBezTo>
                <a:cubicBezTo>
                  <a:pt x="238" y="363"/>
                  <a:pt x="225" y="449"/>
                  <a:pt x="150" y="474"/>
                </a:cubicBezTo>
                <a:cubicBezTo>
                  <a:pt x="127" y="497"/>
                  <a:pt x="104" y="520"/>
                  <a:pt x="84" y="546"/>
                </a:cubicBezTo>
                <a:cubicBezTo>
                  <a:pt x="50" y="589"/>
                  <a:pt x="76" y="577"/>
                  <a:pt x="42" y="588"/>
                </a:cubicBezTo>
                <a:cubicBezTo>
                  <a:pt x="38" y="594"/>
                  <a:pt x="35" y="601"/>
                  <a:pt x="30" y="606"/>
                </a:cubicBezTo>
                <a:cubicBezTo>
                  <a:pt x="25" y="611"/>
                  <a:pt x="16" y="612"/>
                  <a:pt x="12" y="618"/>
                </a:cubicBezTo>
                <a:cubicBezTo>
                  <a:pt x="5" y="629"/>
                  <a:pt x="0" y="654"/>
                  <a:pt x="0" y="654"/>
                </a:cubicBezTo>
                <a:cubicBezTo>
                  <a:pt x="6" y="712"/>
                  <a:pt x="1" y="731"/>
                  <a:pt x="48" y="762"/>
                </a:cubicBezTo>
                <a:cubicBezTo>
                  <a:pt x="60" y="780"/>
                  <a:pt x="94" y="803"/>
                  <a:pt x="114" y="810"/>
                </a:cubicBezTo>
                <a:cubicBezTo>
                  <a:pt x="126" y="814"/>
                  <a:pt x="150" y="822"/>
                  <a:pt x="150" y="822"/>
                </a:cubicBezTo>
                <a:cubicBezTo>
                  <a:pt x="164" y="843"/>
                  <a:pt x="195" y="859"/>
                  <a:pt x="219" y="867"/>
                </a:cubicBezTo>
                <a:cubicBezTo>
                  <a:pt x="223" y="873"/>
                  <a:pt x="241" y="877"/>
                  <a:pt x="246" y="882"/>
                </a:cubicBezTo>
                <a:cubicBezTo>
                  <a:pt x="250" y="887"/>
                  <a:pt x="271" y="887"/>
                  <a:pt x="270" y="891"/>
                </a:cubicBezTo>
                <a:cubicBezTo>
                  <a:pt x="278" y="896"/>
                  <a:pt x="285" y="907"/>
                  <a:pt x="294" y="915"/>
                </a:cubicBezTo>
                <a:cubicBezTo>
                  <a:pt x="301" y="926"/>
                  <a:pt x="313" y="929"/>
                  <a:pt x="324" y="936"/>
                </a:cubicBezTo>
                <a:cubicBezTo>
                  <a:pt x="337" y="945"/>
                  <a:pt x="332" y="957"/>
                  <a:pt x="345" y="966"/>
                </a:cubicBezTo>
                <a:cubicBezTo>
                  <a:pt x="362" y="977"/>
                  <a:pt x="349" y="1003"/>
                  <a:pt x="366" y="1014"/>
                </a:cubicBezTo>
                <a:cubicBezTo>
                  <a:pt x="379" y="1023"/>
                  <a:pt x="372" y="1049"/>
                  <a:pt x="375" y="1059"/>
                </a:cubicBezTo>
                <a:cubicBezTo>
                  <a:pt x="400" y="1076"/>
                  <a:pt x="390" y="1091"/>
                  <a:pt x="402" y="1101"/>
                </a:cubicBezTo>
                <a:cubicBezTo>
                  <a:pt x="409" y="1114"/>
                  <a:pt x="408" y="1125"/>
                  <a:pt x="417" y="1137"/>
                </a:cubicBezTo>
                <a:cubicBezTo>
                  <a:pt x="426" y="1149"/>
                  <a:pt x="443" y="1163"/>
                  <a:pt x="459" y="1173"/>
                </a:cubicBezTo>
                <a:cubicBezTo>
                  <a:pt x="475" y="1183"/>
                  <a:pt x="496" y="1189"/>
                  <a:pt x="513" y="1197"/>
                </a:cubicBezTo>
                <a:cubicBezTo>
                  <a:pt x="530" y="1205"/>
                  <a:pt x="547" y="1216"/>
                  <a:pt x="561" y="1224"/>
                </a:cubicBezTo>
                <a:cubicBezTo>
                  <a:pt x="575" y="1232"/>
                  <a:pt x="587" y="1238"/>
                  <a:pt x="600" y="1245"/>
                </a:cubicBezTo>
                <a:cubicBezTo>
                  <a:pt x="613" y="1252"/>
                  <a:pt x="627" y="1260"/>
                  <a:pt x="639" y="1266"/>
                </a:cubicBezTo>
                <a:cubicBezTo>
                  <a:pt x="651" y="1272"/>
                  <a:pt x="661" y="1279"/>
                  <a:pt x="672" y="1284"/>
                </a:cubicBezTo>
                <a:cubicBezTo>
                  <a:pt x="683" y="1289"/>
                  <a:pt x="697" y="1298"/>
                  <a:pt x="708" y="1299"/>
                </a:cubicBezTo>
                <a:cubicBezTo>
                  <a:pt x="719" y="1300"/>
                  <a:pt x="730" y="1291"/>
                  <a:pt x="741" y="1293"/>
                </a:cubicBezTo>
                <a:cubicBezTo>
                  <a:pt x="752" y="1295"/>
                  <a:pt x="755" y="1290"/>
                  <a:pt x="774" y="1308"/>
                </a:cubicBezTo>
                <a:cubicBezTo>
                  <a:pt x="793" y="1326"/>
                  <a:pt x="836" y="1382"/>
                  <a:pt x="852" y="1401"/>
                </a:cubicBezTo>
              </a:path>
            </a:pathLst>
          </a:custGeom>
          <a:noFill/>
          <a:ln w="38100" cmpd="tri">
            <a:solidFill>
              <a:schemeClr val="tx1"/>
            </a:solidFill>
            <a:round/>
            <a:headEnd/>
            <a:tailEnd/>
          </a:ln>
        </p:spPr>
        <p:txBody>
          <a:bodyPr wrap="none" lIns="101271" tIns="50634" rIns="101271" bIns="50634" anchor="ctr"/>
          <a:lstStyle/>
          <a:p>
            <a:endParaRPr lang="id-ID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34" name="Freeform 246"/>
          <p:cNvSpPr>
            <a:spLocks/>
          </p:cNvSpPr>
          <p:nvPr/>
        </p:nvSpPr>
        <p:spPr bwMode="auto">
          <a:xfrm>
            <a:off x="3729043" y="4519666"/>
            <a:ext cx="214312" cy="269875"/>
          </a:xfrm>
          <a:custGeom>
            <a:avLst/>
            <a:gdLst>
              <a:gd name="T0" fmla="*/ 2147483647 w 1016"/>
              <a:gd name="T1" fmla="*/ 2147483647 h 772"/>
              <a:gd name="T2" fmla="*/ 0 w 1016"/>
              <a:gd name="T3" fmla="*/ 2147483647 h 772"/>
              <a:gd name="T4" fmla="*/ 2147483647 w 1016"/>
              <a:gd name="T5" fmla="*/ 2147483647 h 772"/>
              <a:gd name="T6" fmla="*/ 2147483647 w 1016"/>
              <a:gd name="T7" fmla="*/ 2147483647 h 772"/>
              <a:gd name="T8" fmla="*/ 2147483647 w 1016"/>
              <a:gd name="T9" fmla="*/ 2147483647 h 772"/>
              <a:gd name="T10" fmla="*/ 2147483647 w 1016"/>
              <a:gd name="T11" fmla="*/ 2147483647 h 772"/>
              <a:gd name="T12" fmla="*/ 2147483647 w 1016"/>
              <a:gd name="T13" fmla="*/ 2147483647 h 772"/>
              <a:gd name="T14" fmla="*/ 2147483647 w 1016"/>
              <a:gd name="T15" fmla="*/ 2147483647 h 772"/>
              <a:gd name="T16" fmla="*/ 2147483647 w 1016"/>
              <a:gd name="T17" fmla="*/ 2147483647 h 772"/>
              <a:gd name="T18" fmla="*/ 2147483647 w 1016"/>
              <a:gd name="T19" fmla="*/ 2147483647 h 772"/>
              <a:gd name="T20" fmla="*/ 2147483647 w 1016"/>
              <a:gd name="T21" fmla="*/ 2147483647 h 772"/>
              <a:gd name="T22" fmla="*/ 2147483647 w 1016"/>
              <a:gd name="T23" fmla="*/ 2147483647 h 772"/>
              <a:gd name="T24" fmla="*/ 2147483647 w 1016"/>
              <a:gd name="T25" fmla="*/ 2147483647 h 772"/>
              <a:gd name="T26" fmla="*/ 2147483647 w 1016"/>
              <a:gd name="T27" fmla="*/ 2147483647 h 772"/>
              <a:gd name="T28" fmla="*/ 2147483647 w 1016"/>
              <a:gd name="T29" fmla="*/ 2147483647 h 772"/>
              <a:gd name="T30" fmla="*/ 2147483647 w 1016"/>
              <a:gd name="T31" fmla="*/ 2147483647 h 772"/>
              <a:gd name="T32" fmla="*/ 2147483647 w 1016"/>
              <a:gd name="T33" fmla="*/ 2147483647 h 772"/>
              <a:gd name="T34" fmla="*/ 2147483647 w 1016"/>
              <a:gd name="T35" fmla="*/ 2147483647 h 772"/>
              <a:gd name="T36" fmla="*/ 2147483647 w 1016"/>
              <a:gd name="T37" fmla="*/ 2147483647 h 772"/>
              <a:gd name="T38" fmla="*/ 2147483647 w 1016"/>
              <a:gd name="T39" fmla="*/ 2147483647 h 772"/>
              <a:gd name="T40" fmla="*/ 2147483647 w 1016"/>
              <a:gd name="T41" fmla="*/ 2147483647 h 772"/>
              <a:gd name="T42" fmla="*/ 2147483647 w 1016"/>
              <a:gd name="T43" fmla="*/ 2147483647 h 772"/>
              <a:gd name="T44" fmla="*/ 2147483647 w 1016"/>
              <a:gd name="T45" fmla="*/ 0 h 7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16"/>
              <a:gd name="T70" fmla="*/ 0 h 772"/>
              <a:gd name="T71" fmla="*/ 1016 w 1016"/>
              <a:gd name="T72" fmla="*/ 772 h 7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16" h="772">
                <a:moveTo>
                  <a:pt x="4" y="772"/>
                </a:moveTo>
                <a:cubicBezTo>
                  <a:pt x="3" y="768"/>
                  <a:pt x="0" y="764"/>
                  <a:pt x="0" y="760"/>
                </a:cubicBezTo>
                <a:cubicBezTo>
                  <a:pt x="1" y="752"/>
                  <a:pt x="8" y="736"/>
                  <a:pt x="8" y="736"/>
                </a:cubicBezTo>
                <a:cubicBezTo>
                  <a:pt x="11" y="704"/>
                  <a:pt x="11" y="667"/>
                  <a:pt x="40" y="648"/>
                </a:cubicBezTo>
                <a:cubicBezTo>
                  <a:pt x="45" y="634"/>
                  <a:pt x="66" y="616"/>
                  <a:pt x="80" y="608"/>
                </a:cubicBezTo>
                <a:cubicBezTo>
                  <a:pt x="87" y="604"/>
                  <a:pt x="96" y="603"/>
                  <a:pt x="104" y="600"/>
                </a:cubicBezTo>
                <a:cubicBezTo>
                  <a:pt x="108" y="599"/>
                  <a:pt x="116" y="596"/>
                  <a:pt x="116" y="596"/>
                </a:cubicBezTo>
                <a:cubicBezTo>
                  <a:pt x="128" y="597"/>
                  <a:pt x="140" y="598"/>
                  <a:pt x="152" y="600"/>
                </a:cubicBezTo>
                <a:cubicBezTo>
                  <a:pt x="160" y="602"/>
                  <a:pt x="168" y="605"/>
                  <a:pt x="176" y="608"/>
                </a:cubicBezTo>
                <a:cubicBezTo>
                  <a:pt x="180" y="609"/>
                  <a:pt x="188" y="612"/>
                  <a:pt x="188" y="612"/>
                </a:cubicBezTo>
                <a:cubicBezTo>
                  <a:pt x="228" y="605"/>
                  <a:pt x="268" y="594"/>
                  <a:pt x="308" y="588"/>
                </a:cubicBezTo>
                <a:cubicBezTo>
                  <a:pt x="348" y="575"/>
                  <a:pt x="394" y="569"/>
                  <a:pt x="436" y="564"/>
                </a:cubicBezTo>
                <a:cubicBezTo>
                  <a:pt x="475" y="551"/>
                  <a:pt x="516" y="543"/>
                  <a:pt x="556" y="536"/>
                </a:cubicBezTo>
                <a:cubicBezTo>
                  <a:pt x="581" y="532"/>
                  <a:pt x="607" y="518"/>
                  <a:pt x="628" y="504"/>
                </a:cubicBezTo>
                <a:cubicBezTo>
                  <a:pt x="639" y="488"/>
                  <a:pt x="648" y="483"/>
                  <a:pt x="664" y="472"/>
                </a:cubicBezTo>
                <a:cubicBezTo>
                  <a:pt x="679" y="450"/>
                  <a:pt x="694" y="438"/>
                  <a:pt x="720" y="432"/>
                </a:cubicBezTo>
                <a:cubicBezTo>
                  <a:pt x="749" y="412"/>
                  <a:pt x="786" y="406"/>
                  <a:pt x="820" y="400"/>
                </a:cubicBezTo>
                <a:cubicBezTo>
                  <a:pt x="834" y="398"/>
                  <a:pt x="860" y="388"/>
                  <a:pt x="860" y="388"/>
                </a:cubicBezTo>
                <a:cubicBezTo>
                  <a:pt x="905" y="370"/>
                  <a:pt x="904" y="349"/>
                  <a:pt x="924" y="312"/>
                </a:cubicBezTo>
                <a:cubicBezTo>
                  <a:pt x="933" y="295"/>
                  <a:pt x="943" y="281"/>
                  <a:pt x="952" y="264"/>
                </a:cubicBezTo>
                <a:cubicBezTo>
                  <a:pt x="960" y="249"/>
                  <a:pt x="963" y="228"/>
                  <a:pt x="968" y="212"/>
                </a:cubicBezTo>
                <a:cubicBezTo>
                  <a:pt x="983" y="168"/>
                  <a:pt x="994" y="123"/>
                  <a:pt x="1008" y="80"/>
                </a:cubicBezTo>
                <a:cubicBezTo>
                  <a:pt x="1011" y="52"/>
                  <a:pt x="1016" y="28"/>
                  <a:pt x="1016" y="0"/>
                </a:cubicBezTo>
              </a:path>
            </a:pathLst>
          </a:custGeom>
          <a:noFill/>
          <a:ln w="38100" cmpd="tri">
            <a:solidFill>
              <a:schemeClr val="tx1"/>
            </a:solidFill>
            <a:round/>
            <a:headEnd/>
            <a:tailEnd/>
          </a:ln>
        </p:spPr>
        <p:txBody>
          <a:bodyPr wrap="none" lIns="101271" tIns="50634" rIns="101271" bIns="50634" anchor="ctr"/>
          <a:lstStyle/>
          <a:p>
            <a:endParaRPr lang="id-ID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64" name="Freeform 57"/>
          <p:cNvSpPr>
            <a:spLocks noChangeArrowheads="1"/>
          </p:cNvSpPr>
          <p:nvPr/>
        </p:nvSpPr>
        <p:spPr bwMode="auto">
          <a:xfrm>
            <a:off x="587375" y="2025650"/>
            <a:ext cx="554038" cy="731838"/>
          </a:xfrm>
          <a:custGeom>
            <a:avLst/>
            <a:gdLst>
              <a:gd name="T0" fmla="*/ 361248 w 555167"/>
              <a:gd name="T1" fmla="*/ 181735 h 732197"/>
              <a:gd name="T2" fmla="*/ 310842 w 555167"/>
              <a:gd name="T3" fmla="*/ 173165 h 732197"/>
              <a:gd name="T4" fmla="*/ 260434 w 555167"/>
              <a:gd name="T5" fmla="*/ 156016 h 732197"/>
              <a:gd name="T6" fmla="*/ 235235 w 555167"/>
              <a:gd name="T7" fmla="*/ 138879 h 732197"/>
              <a:gd name="T8" fmla="*/ 201627 w 555167"/>
              <a:gd name="T9" fmla="*/ 87447 h 732197"/>
              <a:gd name="T10" fmla="*/ 151221 w 555167"/>
              <a:gd name="T11" fmla="*/ 61736 h 732197"/>
              <a:gd name="T12" fmla="*/ 126016 w 555167"/>
              <a:gd name="T13" fmla="*/ 53162 h 732197"/>
              <a:gd name="T14" fmla="*/ 100813 w 555167"/>
              <a:gd name="T15" fmla="*/ 36013 h 732197"/>
              <a:gd name="T16" fmla="*/ 84011 w 555167"/>
              <a:gd name="T17" fmla="*/ 10303 h 732197"/>
              <a:gd name="T18" fmla="*/ 58807 w 555167"/>
              <a:gd name="T19" fmla="*/ 1729 h 732197"/>
              <a:gd name="T20" fmla="*/ 16802 w 555167"/>
              <a:gd name="T21" fmla="*/ 10303 h 732197"/>
              <a:gd name="T22" fmla="*/ 0 w 555167"/>
              <a:gd name="T23" fmla="*/ 61736 h 732197"/>
              <a:gd name="T24" fmla="*/ 16802 w 555167"/>
              <a:gd name="T25" fmla="*/ 147448 h 732197"/>
              <a:gd name="T26" fmla="*/ 25203 w 555167"/>
              <a:gd name="T27" fmla="*/ 181735 h 732197"/>
              <a:gd name="T28" fmla="*/ 50407 w 555167"/>
              <a:gd name="T29" fmla="*/ 190305 h 732197"/>
              <a:gd name="T30" fmla="*/ 75610 w 555167"/>
              <a:gd name="T31" fmla="*/ 258878 h 732197"/>
              <a:gd name="T32" fmla="*/ 109215 w 555167"/>
              <a:gd name="T33" fmla="*/ 336023 h 732197"/>
              <a:gd name="T34" fmla="*/ 134418 w 555167"/>
              <a:gd name="T35" fmla="*/ 396025 h 732197"/>
              <a:gd name="T36" fmla="*/ 159621 w 555167"/>
              <a:gd name="T37" fmla="*/ 413166 h 732197"/>
              <a:gd name="T38" fmla="*/ 168023 w 555167"/>
              <a:gd name="T39" fmla="*/ 438882 h 732197"/>
              <a:gd name="T40" fmla="*/ 235235 w 555167"/>
              <a:gd name="T41" fmla="*/ 464597 h 732197"/>
              <a:gd name="T42" fmla="*/ 243627 w 555167"/>
              <a:gd name="T43" fmla="*/ 516025 h 732197"/>
              <a:gd name="T44" fmla="*/ 252033 w 555167"/>
              <a:gd name="T45" fmla="*/ 541742 h 732197"/>
              <a:gd name="T46" fmla="*/ 277237 w 555167"/>
              <a:gd name="T47" fmla="*/ 550314 h 732197"/>
              <a:gd name="T48" fmla="*/ 294039 w 555167"/>
              <a:gd name="T49" fmla="*/ 576027 h 732197"/>
              <a:gd name="T50" fmla="*/ 285639 w 555167"/>
              <a:gd name="T51" fmla="*/ 601743 h 732197"/>
              <a:gd name="T52" fmla="*/ 336045 w 555167"/>
              <a:gd name="T53" fmla="*/ 636028 h 732197"/>
              <a:gd name="T54" fmla="*/ 327643 w 555167"/>
              <a:gd name="T55" fmla="*/ 661743 h 732197"/>
              <a:gd name="T56" fmla="*/ 478862 w 555167"/>
              <a:gd name="T57" fmla="*/ 678887 h 732197"/>
              <a:gd name="T58" fmla="*/ 512467 w 555167"/>
              <a:gd name="T59" fmla="*/ 601743 h 732197"/>
              <a:gd name="T60" fmla="*/ 487265 w 555167"/>
              <a:gd name="T61" fmla="*/ 370308 h 732197"/>
              <a:gd name="T62" fmla="*/ 462061 w 555167"/>
              <a:gd name="T63" fmla="*/ 344594 h 732197"/>
              <a:gd name="T64" fmla="*/ 453660 w 555167"/>
              <a:gd name="T65" fmla="*/ 318880 h 732197"/>
              <a:gd name="T66" fmla="*/ 445259 w 555167"/>
              <a:gd name="T67" fmla="*/ 284593 h 732197"/>
              <a:gd name="T68" fmla="*/ 403253 w 555167"/>
              <a:gd name="T69" fmla="*/ 207450 h 732197"/>
              <a:gd name="T70" fmla="*/ 361248 w 555167"/>
              <a:gd name="T71" fmla="*/ 181735 h 7321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55167"/>
              <a:gd name="T109" fmla="*/ 0 h 732197"/>
              <a:gd name="T110" fmla="*/ 555167 w 555167"/>
              <a:gd name="T111" fmla="*/ 732197 h 7321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55167" h="732197">
                <a:moveTo>
                  <a:pt x="370936" y="182896"/>
                </a:moveTo>
                <a:cubicBezTo>
                  <a:pt x="355121" y="177145"/>
                  <a:pt x="336146" y="178512"/>
                  <a:pt x="319178" y="174270"/>
                </a:cubicBezTo>
                <a:cubicBezTo>
                  <a:pt x="301535" y="169859"/>
                  <a:pt x="267419" y="157017"/>
                  <a:pt x="267419" y="157017"/>
                </a:cubicBezTo>
                <a:cubicBezTo>
                  <a:pt x="258793" y="151266"/>
                  <a:pt x="248367" y="147566"/>
                  <a:pt x="241540" y="139764"/>
                </a:cubicBezTo>
                <a:cubicBezTo>
                  <a:pt x="227886" y="124159"/>
                  <a:pt x="226705" y="94564"/>
                  <a:pt x="207034" y="88006"/>
                </a:cubicBezTo>
                <a:cubicBezTo>
                  <a:pt x="141976" y="66318"/>
                  <a:pt x="222177" y="95576"/>
                  <a:pt x="155276" y="62126"/>
                </a:cubicBezTo>
                <a:cubicBezTo>
                  <a:pt x="147143" y="58059"/>
                  <a:pt x="138023" y="56375"/>
                  <a:pt x="129396" y="53500"/>
                </a:cubicBezTo>
                <a:cubicBezTo>
                  <a:pt x="120770" y="47749"/>
                  <a:pt x="110848" y="43578"/>
                  <a:pt x="103517" y="36247"/>
                </a:cubicBezTo>
                <a:cubicBezTo>
                  <a:pt x="96186" y="28916"/>
                  <a:pt x="94360" y="16845"/>
                  <a:pt x="86264" y="10368"/>
                </a:cubicBezTo>
                <a:cubicBezTo>
                  <a:pt x="79164" y="4688"/>
                  <a:pt x="69011" y="4617"/>
                  <a:pt x="60385" y="1742"/>
                </a:cubicBezTo>
                <a:cubicBezTo>
                  <a:pt x="46008" y="4617"/>
                  <a:pt x="27621" y="0"/>
                  <a:pt x="17253" y="10368"/>
                </a:cubicBezTo>
                <a:cubicBezTo>
                  <a:pt x="4393" y="23227"/>
                  <a:pt x="0" y="62126"/>
                  <a:pt x="0" y="62126"/>
                </a:cubicBezTo>
                <a:cubicBezTo>
                  <a:pt x="14723" y="165177"/>
                  <a:pt x="47" y="88166"/>
                  <a:pt x="17253" y="148391"/>
                </a:cubicBezTo>
                <a:cubicBezTo>
                  <a:pt x="20510" y="159791"/>
                  <a:pt x="18473" y="173638"/>
                  <a:pt x="25879" y="182896"/>
                </a:cubicBezTo>
                <a:cubicBezTo>
                  <a:pt x="31560" y="189997"/>
                  <a:pt x="43132" y="188647"/>
                  <a:pt x="51759" y="191523"/>
                </a:cubicBezTo>
                <a:cubicBezTo>
                  <a:pt x="72208" y="293774"/>
                  <a:pt x="45329" y="187841"/>
                  <a:pt x="77638" y="260534"/>
                </a:cubicBezTo>
                <a:cubicBezTo>
                  <a:pt x="118703" y="352928"/>
                  <a:pt x="73097" y="279601"/>
                  <a:pt x="112144" y="338172"/>
                </a:cubicBezTo>
                <a:cubicBezTo>
                  <a:pt x="118743" y="364569"/>
                  <a:pt x="118165" y="378699"/>
                  <a:pt x="138023" y="398557"/>
                </a:cubicBezTo>
                <a:cubicBezTo>
                  <a:pt x="145354" y="405888"/>
                  <a:pt x="155276" y="410058"/>
                  <a:pt x="163902" y="415809"/>
                </a:cubicBezTo>
                <a:cubicBezTo>
                  <a:pt x="166778" y="424436"/>
                  <a:pt x="166848" y="434588"/>
                  <a:pt x="172529" y="441689"/>
                </a:cubicBezTo>
                <a:cubicBezTo>
                  <a:pt x="189453" y="462844"/>
                  <a:pt x="218158" y="462892"/>
                  <a:pt x="241540" y="467568"/>
                </a:cubicBezTo>
                <a:cubicBezTo>
                  <a:pt x="244415" y="484821"/>
                  <a:pt x="246372" y="502252"/>
                  <a:pt x="250166" y="519326"/>
                </a:cubicBezTo>
                <a:cubicBezTo>
                  <a:pt x="252139" y="528203"/>
                  <a:pt x="252363" y="538776"/>
                  <a:pt x="258793" y="545206"/>
                </a:cubicBezTo>
                <a:cubicBezTo>
                  <a:pt x="265223" y="551636"/>
                  <a:pt x="276046" y="550957"/>
                  <a:pt x="284672" y="553832"/>
                </a:cubicBezTo>
                <a:cubicBezTo>
                  <a:pt x="290423" y="562458"/>
                  <a:pt x="300221" y="569484"/>
                  <a:pt x="301925" y="579711"/>
                </a:cubicBezTo>
                <a:cubicBezTo>
                  <a:pt x="303420" y="588681"/>
                  <a:pt x="290422" y="596964"/>
                  <a:pt x="293298" y="605591"/>
                </a:cubicBezTo>
                <a:cubicBezTo>
                  <a:pt x="301375" y="629822"/>
                  <a:pt x="325666" y="633633"/>
                  <a:pt x="345057" y="640096"/>
                </a:cubicBezTo>
                <a:cubicBezTo>
                  <a:pt x="342181" y="648723"/>
                  <a:pt x="334935" y="657006"/>
                  <a:pt x="336430" y="665976"/>
                </a:cubicBezTo>
                <a:cubicBezTo>
                  <a:pt x="347466" y="732197"/>
                  <a:pt x="484672" y="683668"/>
                  <a:pt x="491706" y="683228"/>
                </a:cubicBezTo>
                <a:cubicBezTo>
                  <a:pt x="512238" y="621634"/>
                  <a:pt x="498871" y="646602"/>
                  <a:pt x="526212" y="605591"/>
                </a:cubicBezTo>
                <a:cubicBezTo>
                  <a:pt x="522025" y="505105"/>
                  <a:pt x="555167" y="438480"/>
                  <a:pt x="500332" y="372677"/>
                </a:cubicBezTo>
                <a:cubicBezTo>
                  <a:pt x="492522" y="363305"/>
                  <a:pt x="483079" y="355424"/>
                  <a:pt x="474453" y="346798"/>
                </a:cubicBezTo>
                <a:cubicBezTo>
                  <a:pt x="471578" y="338172"/>
                  <a:pt x="468325" y="329662"/>
                  <a:pt x="465827" y="320919"/>
                </a:cubicBezTo>
                <a:cubicBezTo>
                  <a:pt x="462570" y="309519"/>
                  <a:pt x="462502" y="297017"/>
                  <a:pt x="457200" y="286413"/>
                </a:cubicBezTo>
                <a:cubicBezTo>
                  <a:pt x="425078" y="222169"/>
                  <a:pt x="425996" y="256484"/>
                  <a:pt x="414068" y="208776"/>
                </a:cubicBezTo>
                <a:cubicBezTo>
                  <a:pt x="413371" y="205986"/>
                  <a:pt x="386751" y="188647"/>
                  <a:pt x="370936" y="182896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0000"/>
                      </a14:imgEffect>
                      <a14:imgEffect>
                        <a14:brightnessContrast bright="3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lIns="91367" tIns="45682" rIns="91367" bIns="45682" anchor="ctr"/>
          <a:lstStyle/>
          <a:p>
            <a:pPr algn="ctr" eaLnBrk="0" hangingPunct="0">
              <a:buFont typeface="Wingdings 3" pitchFamily="18" charset="2"/>
              <a:buNone/>
            </a:pPr>
            <a:endParaRPr lang="en-US" sz="1400" b="1">
              <a:solidFill>
                <a:srgbClr val="FF9900"/>
              </a:solidFill>
            </a:endParaRPr>
          </a:p>
        </p:txBody>
      </p:sp>
      <p:sp>
        <p:nvSpPr>
          <p:cNvPr id="25613" name="Text Box 362"/>
          <p:cNvSpPr txBox="1">
            <a:spLocks noChangeArrowheads="1"/>
          </p:cNvSpPr>
          <p:nvPr/>
        </p:nvSpPr>
        <p:spPr bwMode="auto">
          <a:xfrm>
            <a:off x="2813783" y="4773450"/>
            <a:ext cx="1099075" cy="2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073" tIns="53035" rIns="106073" bIns="53035">
            <a:spAutoFit/>
          </a:bodyPr>
          <a:lstStyle/>
          <a:p>
            <a:pPr defTabSz="1059605"/>
            <a:r>
              <a:rPr lang="en-US" sz="1000" b="1" dirty="0" err="1">
                <a:solidFill>
                  <a:prstClr val="black"/>
                </a:solidFill>
              </a:rPr>
              <a:t>Tanjung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Enim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9323" y="5048232"/>
            <a:ext cx="1695331" cy="16732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67" tIns="45682" rIns="91367" bIns="45682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Font typeface="Wingdings 3" pitchFamily="18" charset="2"/>
              <a:buNone/>
            </a:pPr>
            <a:endParaRPr lang="en-US" sz="1400" b="1">
              <a:solidFill>
                <a:srgbClr val="FF99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382000" y="5828969"/>
            <a:ext cx="367976" cy="1901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67" tIns="45682" rIns="91367" bIns="45682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Font typeface="Wingdings 3" pitchFamily="18" charset="2"/>
              <a:buNone/>
            </a:pPr>
            <a:endParaRPr lang="en-US" sz="1400" b="1">
              <a:solidFill>
                <a:srgbClr val="FF9900"/>
              </a:solidFill>
            </a:endParaRPr>
          </a:p>
        </p:txBody>
      </p:sp>
      <p:sp>
        <p:nvSpPr>
          <p:cNvPr id="66" name="Striped Right Arrow 65"/>
          <p:cNvSpPr/>
          <p:nvPr/>
        </p:nvSpPr>
        <p:spPr bwMode="auto">
          <a:xfrm rot="12174468">
            <a:off x="6847463" y="4867795"/>
            <a:ext cx="703052" cy="874713"/>
          </a:xfrm>
          <a:prstGeom prst="stripedRightArrow">
            <a:avLst>
              <a:gd name="adj1" fmla="val 51650"/>
              <a:gd name="adj2" fmla="val 49459"/>
            </a:avLst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367" tIns="45682" rIns="91367" bIns="45682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Font typeface="Wingdings 3" pitchFamily="18" charset="2"/>
              <a:buNone/>
            </a:pPr>
            <a:endParaRPr lang="en-US" sz="1400" b="1">
              <a:solidFill>
                <a:srgbClr val="FF9900"/>
              </a:solidFill>
            </a:endParaRPr>
          </a:p>
        </p:txBody>
      </p:sp>
      <p:sp>
        <p:nvSpPr>
          <p:cNvPr id="67" name="Text Box 362"/>
          <p:cNvSpPr txBox="1">
            <a:spLocks noChangeArrowheads="1"/>
          </p:cNvSpPr>
          <p:nvPr/>
        </p:nvSpPr>
        <p:spPr bwMode="auto">
          <a:xfrm>
            <a:off x="3314962" y="5091650"/>
            <a:ext cx="810535" cy="2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073" tIns="53035" rIns="106073" bIns="53035">
            <a:spAutoFit/>
          </a:bodyPr>
          <a:lstStyle/>
          <a:p>
            <a:pPr defTabSz="1059605"/>
            <a:r>
              <a:rPr lang="en-US" sz="1000" b="1" dirty="0">
                <a:solidFill>
                  <a:prstClr val="black"/>
                </a:solidFill>
              </a:rPr>
              <a:t>Lampung</a:t>
            </a:r>
          </a:p>
        </p:txBody>
      </p:sp>
      <p:pic>
        <p:nvPicPr>
          <p:cNvPr id="155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4103284" y="5265757"/>
            <a:ext cx="90487" cy="920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3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3873500" y="4440241"/>
            <a:ext cx="92075" cy="95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87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8059745" y="3521082"/>
            <a:ext cx="90487" cy="920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8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3732225" y="4760206"/>
            <a:ext cx="90487" cy="920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2140752" y="3887791"/>
            <a:ext cx="90487" cy="920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1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2452677" y="4148145"/>
            <a:ext cx="90487" cy="920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" name="Picture 356" descr="STAR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4719643" y="5449890"/>
            <a:ext cx="90487" cy="920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9" name="Text Box 362"/>
          <p:cNvSpPr txBox="1">
            <a:spLocks noChangeArrowheads="1"/>
          </p:cNvSpPr>
          <p:nvPr/>
        </p:nvSpPr>
        <p:spPr bwMode="auto">
          <a:xfrm>
            <a:off x="4672544" y="5214957"/>
            <a:ext cx="695119" cy="2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073" tIns="53035" rIns="106073" bIns="53035">
            <a:spAutoFit/>
          </a:bodyPr>
          <a:lstStyle/>
          <a:p>
            <a:pPr defTabSz="1059605"/>
            <a:r>
              <a:rPr lang="en-US" sz="1000" b="1" dirty="0">
                <a:solidFill>
                  <a:prstClr val="black"/>
                </a:solidFill>
              </a:rPr>
              <a:t>Jakarta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66074"/>
              </p:ext>
            </p:extLst>
          </p:nvPr>
        </p:nvGraphicFramePr>
        <p:xfrm>
          <a:off x="3475923" y="1117813"/>
          <a:ext cx="381309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084"/>
                <a:gridCol w="1574008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</a:t>
                      </a:r>
                      <a:r>
                        <a:rPr lang="en-US" sz="1600" dirty="0" err="1" smtClean="0"/>
                        <a:t>Sumber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Daya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7,29 </a:t>
                      </a:r>
                      <a:r>
                        <a:rPr lang="en-US" sz="1600" dirty="0" err="1" smtClean="0"/>
                        <a:t>Milyar</a:t>
                      </a:r>
                      <a:r>
                        <a:rPr lang="en-US" sz="1600" dirty="0" smtClean="0"/>
                        <a:t> Ton</a:t>
                      </a:r>
                      <a:endParaRPr lang="en-US" sz="16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</a:t>
                      </a:r>
                      <a:r>
                        <a:rPr lang="en-US" sz="1600" dirty="0" err="1" smtClean="0"/>
                        <a:t>Cadangan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1,99 </a:t>
                      </a:r>
                      <a:r>
                        <a:rPr lang="en-US" sz="1600" dirty="0" err="1" smtClean="0"/>
                        <a:t>Milyar</a:t>
                      </a:r>
                      <a:r>
                        <a:rPr lang="en-US" sz="1600" dirty="0" smtClean="0"/>
                        <a:t> Ton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Elbow Connector 6"/>
          <p:cNvCxnSpPr>
            <a:stCxn id="54" idx="0"/>
          </p:cNvCxnSpPr>
          <p:nvPr/>
        </p:nvCxnSpPr>
        <p:spPr>
          <a:xfrm flipV="1">
            <a:off x="1952307" y="3955148"/>
            <a:ext cx="188440" cy="13995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0" idx="0"/>
            <a:endCxn id="487" idx="3"/>
          </p:cNvCxnSpPr>
          <p:nvPr/>
        </p:nvCxnSpPr>
        <p:spPr>
          <a:xfrm flipV="1">
            <a:off x="7912888" y="3567119"/>
            <a:ext cx="146857" cy="951274"/>
          </a:xfrm>
          <a:prstGeom prst="bentConnector3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Freeform 341"/>
          <p:cNvSpPr>
            <a:spLocks/>
          </p:cNvSpPr>
          <p:nvPr/>
        </p:nvSpPr>
        <p:spPr bwMode="auto">
          <a:xfrm>
            <a:off x="2606116" y="3598117"/>
            <a:ext cx="111125" cy="136525"/>
          </a:xfrm>
          <a:custGeom>
            <a:avLst/>
            <a:gdLst>
              <a:gd name="T0" fmla="*/ 2147483647 w 3579"/>
              <a:gd name="T1" fmla="*/ 0 h 3284"/>
              <a:gd name="T2" fmla="*/ 2147483647 w 3579"/>
              <a:gd name="T3" fmla="*/ 2147483647 h 3284"/>
              <a:gd name="T4" fmla="*/ 2147483647 w 3579"/>
              <a:gd name="T5" fmla="*/ 2147483647 h 3284"/>
              <a:gd name="T6" fmla="*/ 2147483647 w 3579"/>
              <a:gd name="T7" fmla="*/ 2147483647 h 3284"/>
              <a:gd name="T8" fmla="*/ 2147483647 w 3579"/>
              <a:gd name="T9" fmla="*/ 2147483647 h 3284"/>
              <a:gd name="T10" fmla="*/ 2147483647 w 3579"/>
              <a:gd name="T11" fmla="*/ 2147483647 h 3284"/>
              <a:gd name="T12" fmla="*/ 2147483647 w 3579"/>
              <a:gd name="T13" fmla="*/ 2147483647 h 3284"/>
              <a:gd name="T14" fmla="*/ 2147483647 w 3579"/>
              <a:gd name="T15" fmla="*/ 2147483647 h 3284"/>
              <a:gd name="T16" fmla="*/ 2147483647 w 3579"/>
              <a:gd name="T17" fmla="*/ 2147483647 h 3284"/>
              <a:gd name="T18" fmla="*/ 2147483647 w 3579"/>
              <a:gd name="T19" fmla="*/ 2147483647 h 3284"/>
              <a:gd name="T20" fmla="*/ 2147483647 w 3579"/>
              <a:gd name="T21" fmla="*/ 2147483647 h 3284"/>
              <a:gd name="T22" fmla="*/ 2147483647 w 3579"/>
              <a:gd name="T23" fmla="*/ 2147483647 h 3284"/>
              <a:gd name="T24" fmla="*/ 2147483647 w 3579"/>
              <a:gd name="T25" fmla="*/ 2147483647 h 3284"/>
              <a:gd name="T26" fmla="*/ 2147483647 w 3579"/>
              <a:gd name="T27" fmla="*/ 2147483647 h 3284"/>
              <a:gd name="T28" fmla="*/ 2147483647 w 3579"/>
              <a:gd name="T29" fmla="*/ 2147483647 h 3284"/>
              <a:gd name="T30" fmla="*/ 2147483647 w 3579"/>
              <a:gd name="T31" fmla="*/ 2147483647 h 3284"/>
              <a:gd name="T32" fmla="*/ 2147483647 w 3579"/>
              <a:gd name="T33" fmla="*/ 2147483647 h 3284"/>
              <a:gd name="T34" fmla="*/ 2147483647 w 3579"/>
              <a:gd name="T35" fmla="*/ 2147483647 h 3284"/>
              <a:gd name="T36" fmla="*/ 2147483647 w 3579"/>
              <a:gd name="T37" fmla="*/ 2147483647 h 3284"/>
              <a:gd name="T38" fmla="*/ 2147483647 w 3579"/>
              <a:gd name="T39" fmla="*/ 2147483647 h 3284"/>
              <a:gd name="T40" fmla="*/ 2147483647 w 3579"/>
              <a:gd name="T41" fmla="*/ 2147483647 h 3284"/>
              <a:gd name="T42" fmla="*/ 2147483647 w 3579"/>
              <a:gd name="T43" fmla="*/ 2147483647 h 3284"/>
              <a:gd name="T44" fmla="*/ 2147483647 w 3579"/>
              <a:gd name="T45" fmla="*/ 2147483647 h 3284"/>
              <a:gd name="T46" fmla="*/ 2147483647 w 3579"/>
              <a:gd name="T47" fmla="*/ 2147483647 h 3284"/>
              <a:gd name="T48" fmla="*/ 2147483647 w 3579"/>
              <a:gd name="T49" fmla="*/ 2147483647 h 3284"/>
              <a:gd name="T50" fmla="*/ 2147483647 w 3579"/>
              <a:gd name="T51" fmla="*/ 2147483647 h 3284"/>
              <a:gd name="T52" fmla="*/ 2147483647 w 3579"/>
              <a:gd name="T53" fmla="*/ 2147483647 h 3284"/>
              <a:gd name="T54" fmla="*/ 0 w 3579"/>
              <a:gd name="T55" fmla="*/ 2147483647 h 3284"/>
              <a:gd name="T56" fmla="*/ 2147483647 w 3579"/>
              <a:gd name="T57" fmla="*/ 2147483647 h 3284"/>
              <a:gd name="T58" fmla="*/ 2147483647 w 3579"/>
              <a:gd name="T59" fmla="*/ 2147483647 h 3284"/>
              <a:gd name="T60" fmla="*/ 2147483647 w 3579"/>
              <a:gd name="T61" fmla="*/ 2147483647 h 3284"/>
              <a:gd name="T62" fmla="*/ 2147483647 w 3579"/>
              <a:gd name="T63" fmla="*/ 2147483647 h 3284"/>
              <a:gd name="T64" fmla="*/ 2147483647 w 3579"/>
              <a:gd name="T65" fmla="*/ 2147483647 h 3284"/>
              <a:gd name="T66" fmla="*/ 2147483647 w 3579"/>
              <a:gd name="T67" fmla="*/ 2147483647 h 3284"/>
              <a:gd name="T68" fmla="*/ 2147483647 w 3579"/>
              <a:gd name="T69" fmla="*/ 2147483647 h 3284"/>
              <a:gd name="T70" fmla="*/ 2147483647 w 3579"/>
              <a:gd name="T71" fmla="*/ 0 h 32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79"/>
              <a:gd name="T109" fmla="*/ 0 h 3284"/>
              <a:gd name="T110" fmla="*/ 3579 w 3579"/>
              <a:gd name="T111" fmla="*/ 3284 h 32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79" h="3284">
                <a:moveTo>
                  <a:pt x="1627" y="0"/>
                </a:moveTo>
                <a:lnTo>
                  <a:pt x="2268" y="0"/>
                </a:lnTo>
                <a:lnTo>
                  <a:pt x="2268" y="225"/>
                </a:lnTo>
                <a:lnTo>
                  <a:pt x="2678" y="225"/>
                </a:lnTo>
                <a:lnTo>
                  <a:pt x="2678" y="571"/>
                </a:lnTo>
                <a:lnTo>
                  <a:pt x="3233" y="571"/>
                </a:lnTo>
                <a:lnTo>
                  <a:pt x="3234" y="797"/>
                </a:lnTo>
                <a:lnTo>
                  <a:pt x="3579" y="797"/>
                </a:lnTo>
                <a:lnTo>
                  <a:pt x="3579" y="1412"/>
                </a:lnTo>
                <a:lnTo>
                  <a:pt x="3043" y="1412"/>
                </a:lnTo>
                <a:lnTo>
                  <a:pt x="3043" y="2103"/>
                </a:lnTo>
                <a:lnTo>
                  <a:pt x="3564" y="2103"/>
                </a:lnTo>
                <a:lnTo>
                  <a:pt x="3564" y="2538"/>
                </a:lnTo>
                <a:lnTo>
                  <a:pt x="3382" y="2538"/>
                </a:lnTo>
                <a:lnTo>
                  <a:pt x="3382" y="2734"/>
                </a:lnTo>
                <a:lnTo>
                  <a:pt x="3043" y="2734"/>
                </a:lnTo>
                <a:lnTo>
                  <a:pt x="3042" y="3284"/>
                </a:lnTo>
                <a:lnTo>
                  <a:pt x="1761" y="3283"/>
                </a:lnTo>
                <a:lnTo>
                  <a:pt x="1761" y="1840"/>
                </a:lnTo>
                <a:lnTo>
                  <a:pt x="2071" y="1840"/>
                </a:lnTo>
                <a:lnTo>
                  <a:pt x="2071" y="1563"/>
                </a:lnTo>
                <a:lnTo>
                  <a:pt x="1753" y="1563"/>
                </a:lnTo>
                <a:lnTo>
                  <a:pt x="1753" y="1362"/>
                </a:lnTo>
                <a:lnTo>
                  <a:pt x="1258" y="1362"/>
                </a:lnTo>
                <a:lnTo>
                  <a:pt x="1258" y="1232"/>
                </a:lnTo>
                <a:lnTo>
                  <a:pt x="1010" y="1232"/>
                </a:lnTo>
                <a:lnTo>
                  <a:pt x="1010" y="1312"/>
                </a:lnTo>
                <a:lnTo>
                  <a:pt x="1134" y="1314"/>
                </a:lnTo>
                <a:lnTo>
                  <a:pt x="1134" y="1367"/>
                </a:lnTo>
                <a:lnTo>
                  <a:pt x="1170" y="1367"/>
                </a:lnTo>
                <a:lnTo>
                  <a:pt x="1170" y="1445"/>
                </a:lnTo>
                <a:lnTo>
                  <a:pt x="1224" y="1445"/>
                </a:lnTo>
                <a:lnTo>
                  <a:pt x="1224" y="1525"/>
                </a:lnTo>
                <a:lnTo>
                  <a:pt x="1276" y="1525"/>
                </a:lnTo>
                <a:lnTo>
                  <a:pt x="1276" y="1622"/>
                </a:lnTo>
                <a:lnTo>
                  <a:pt x="1390" y="1622"/>
                </a:lnTo>
                <a:lnTo>
                  <a:pt x="1390" y="1753"/>
                </a:lnTo>
                <a:lnTo>
                  <a:pt x="1315" y="1755"/>
                </a:lnTo>
                <a:lnTo>
                  <a:pt x="1315" y="1898"/>
                </a:lnTo>
                <a:lnTo>
                  <a:pt x="1170" y="1898"/>
                </a:lnTo>
                <a:lnTo>
                  <a:pt x="1043" y="1898"/>
                </a:lnTo>
                <a:lnTo>
                  <a:pt x="1043" y="2088"/>
                </a:lnTo>
                <a:lnTo>
                  <a:pt x="1106" y="2088"/>
                </a:lnTo>
                <a:lnTo>
                  <a:pt x="1106" y="2347"/>
                </a:lnTo>
                <a:lnTo>
                  <a:pt x="1057" y="2347"/>
                </a:lnTo>
                <a:lnTo>
                  <a:pt x="1057" y="2434"/>
                </a:lnTo>
                <a:lnTo>
                  <a:pt x="613" y="2432"/>
                </a:lnTo>
                <a:lnTo>
                  <a:pt x="613" y="2489"/>
                </a:lnTo>
                <a:lnTo>
                  <a:pt x="414" y="2488"/>
                </a:lnTo>
                <a:lnTo>
                  <a:pt x="414" y="1382"/>
                </a:lnTo>
                <a:lnTo>
                  <a:pt x="240" y="1382"/>
                </a:lnTo>
                <a:lnTo>
                  <a:pt x="240" y="1322"/>
                </a:lnTo>
                <a:lnTo>
                  <a:pt x="99" y="1322"/>
                </a:lnTo>
                <a:lnTo>
                  <a:pt x="99" y="1255"/>
                </a:lnTo>
                <a:lnTo>
                  <a:pt x="0" y="1250"/>
                </a:lnTo>
                <a:lnTo>
                  <a:pt x="0" y="810"/>
                </a:lnTo>
                <a:lnTo>
                  <a:pt x="253" y="808"/>
                </a:lnTo>
                <a:lnTo>
                  <a:pt x="250" y="313"/>
                </a:lnTo>
                <a:lnTo>
                  <a:pt x="789" y="316"/>
                </a:lnTo>
                <a:lnTo>
                  <a:pt x="789" y="510"/>
                </a:lnTo>
                <a:lnTo>
                  <a:pt x="733" y="510"/>
                </a:lnTo>
                <a:lnTo>
                  <a:pt x="733" y="1006"/>
                </a:lnTo>
                <a:lnTo>
                  <a:pt x="888" y="1006"/>
                </a:lnTo>
                <a:lnTo>
                  <a:pt x="888" y="541"/>
                </a:lnTo>
                <a:lnTo>
                  <a:pt x="948" y="537"/>
                </a:lnTo>
                <a:lnTo>
                  <a:pt x="948" y="443"/>
                </a:lnTo>
                <a:lnTo>
                  <a:pt x="1001" y="443"/>
                </a:lnTo>
                <a:lnTo>
                  <a:pt x="1001" y="322"/>
                </a:lnTo>
                <a:lnTo>
                  <a:pt x="1264" y="320"/>
                </a:lnTo>
                <a:lnTo>
                  <a:pt x="1258" y="270"/>
                </a:lnTo>
                <a:lnTo>
                  <a:pt x="1627" y="270"/>
                </a:lnTo>
                <a:lnTo>
                  <a:pt x="1627" y="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101240" tIns="50621" rIns="101240" bIns="50621"/>
          <a:lstStyle/>
          <a:p>
            <a:pPr algn="ctr" defTabSz="912082"/>
            <a:endParaRPr lang="en-US" sz="1800" b="1" dirty="0">
              <a:solidFill>
                <a:srgbClr val="FF9900"/>
              </a:solidFill>
              <a:latin typeface="Calibri" pitchFamily="34" charset="0"/>
            </a:endParaRPr>
          </a:p>
        </p:txBody>
      </p:sp>
      <p:pic>
        <p:nvPicPr>
          <p:cNvPr id="61" name="Picture 3" descr="C:\Users\KAMOME\AppData\Local\Microsoft\Windows\Temporary Internet Files\Content.IE5\G4UEJ3C4\MC90015611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794" y="3716602"/>
            <a:ext cx="329235" cy="202862"/>
          </a:xfrm>
          <a:prstGeom prst="rect">
            <a:avLst/>
          </a:prstGeom>
          <a:noFill/>
        </p:spPr>
      </p:pic>
      <p:pic>
        <p:nvPicPr>
          <p:cNvPr id="62" name="Picture 3" descr="C:\Users\KAMOME\AppData\Local\Microsoft\Windows\Temporary Internet Files\Content.IE5\G4UEJ3C4\MC90015611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971" y="4529349"/>
            <a:ext cx="329235" cy="202862"/>
          </a:xfrm>
          <a:prstGeom prst="rect">
            <a:avLst/>
          </a:prstGeom>
          <a:noFill/>
        </p:spPr>
      </p:pic>
      <p:pic>
        <p:nvPicPr>
          <p:cNvPr id="65" name="Picture 3" descr="C:\Users\KAMOME\AppData\Local\Microsoft\Windows\Temporary Internet Files\Content.IE5\G4UEJ3C4\MC90015611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4039" y="5402473"/>
            <a:ext cx="329235" cy="202862"/>
          </a:xfrm>
          <a:prstGeom prst="rect">
            <a:avLst/>
          </a:prstGeom>
          <a:noFill/>
        </p:spPr>
      </p:pic>
      <p:cxnSp>
        <p:nvCxnSpPr>
          <p:cNvPr id="4" name="Elbow Connector 3"/>
          <p:cNvCxnSpPr>
            <a:stCxn id="52" idx="0"/>
            <a:endCxn id="483" idx="3"/>
          </p:cNvCxnSpPr>
          <p:nvPr/>
        </p:nvCxnSpPr>
        <p:spPr>
          <a:xfrm flipV="1">
            <a:off x="2713162" y="4487866"/>
            <a:ext cx="1160338" cy="44996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Box 362"/>
          <p:cNvSpPr txBox="1">
            <a:spLocks noChangeArrowheads="1"/>
          </p:cNvSpPr>
          <p:nvPr/>
        </p:nvSpPr>
        <p:spPr bwMode="auto">
          <a:xfrm>
            <a:off x="4073683" y="5081063"/>
            <a:ext cx="743209" cy="2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073" tIns="53035" rIns="106073" bIns="53035">
            <a:spAutoFit/>
          </a:bodyPr>
          <a:lstStyle/>
          <a:p>
            <a:pPr defTabSz="1059605"/>
            <a:r>
              <a:rPr lang="en-US" sz="1000" b="1" dirty="0" err="1">
                <a:solidFill>
                  <a:prstClr val="black"/>
                </a:solidFill>
              </a:rPr>
              <a:t>Tarahan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70" name="Text Box 365"/>
          <p:cNvSpPr txBox="1">
            <a:spLocks noChangeArrowheads="1"/>
          </p:cNvSpPr>
          <p:nvPr/>
        </p:nvSpPr>
        <p:spPr bwMode="auto">
          <a:xfrm>
            <a:off x="3768858" y="4234024"/>
            <a:ext cx="898849" cy="26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073" tIns="53035" rIns="106073" bIns="53035">
            <a:spAutoFit/>
          </a:bodyPr>
          <a:lstStyle/>
          <a:p>
            <a:pPr defTabSz="1059605"/>
            <a:r>
              <a:rPr lang="en-US" sz="1000" b="1" dirty="0" err="1">
                <a:solidFill>
                  <a:prstClr val="black"/>
                </a:solidFill>
              </a:rPr>
              <a:t>Kertapati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10" name="Elbow Connector 9"/>
          <p:cNvCxnSpPr>
            <a:stCxn id="57" idx="0"/>
            <a:endCxn id="155" idx="3"/>
          </p:cNvCxnSpPr>
          <p:nvPr/>
        </p:nvCxnSpPr>
        <p:spPr>
          <a:xfrm flipV="1">
            <a:off x="3440841" y="5311794"/>
            <a:ext cx="662443" cy="47288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361"/>
          <p:cNvSpPr txBox="1">
            <a:spLocks noChangeArrowheads="1"/>
          </p:cNvSpPr>
          <p:nvPr/>
        </p:nvSpPr>
        <p:spPr bwMode="auto">
          <a:xfrm>
            <a:off x="2377528" y="4177838"/>
            <a:ext cx="693337" cy="25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66" tIns="47831" rIns="95666" bIns="47831">
            <a:spAutoFit/>
          </a:bodyPr>
          <a:lstStyle/>
          <a:p>
            <a:pPr defTabSz="954913"/>
            <a:r>
              <a:rPr lang="en-US" sz="1000" b="1" dirty="0" err="1">
                <a:solidFill>
                  <a:prstClr val="black"/>
                </a:solidFill>
              </a:rPr>
              <a:t>Ombilin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76" name="Text Box 361"/>
          <p:cNvSpPr txBox="1">
            <a:spLocks noChangeArrowheads="1"/>
          </p:cNvSpPr>
          <p:nvPr/>
        </p:nvSpPr>
        <p:spPr bwMode="auto">
          <a:xfrm>
            <a:off x="2029292" y="3919454"/>
            <a:ext cx="959436" cy="25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66" tIns="47831" rIns="95666" bIns="47831">
            <a:spAutoFit/>
          </a:bodyPr>
          <a:lstStyle/>
          <a:p>
            <a:pPr defTabSz="954913"/>
            <a:r>
              <a:rPr lang="en-US" sz="1000" b="1" dirty="0" err="1">
                <a:solidFill>
                  <a:prstClr val="black"/>
                </a:solidFill>
              </a:rPr>
              <a:t>Teluk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Bayur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26" name="Elbow Connector 25"/>
          <p:cNvCxnSpPr>
            <a:stCxn id="56" idx="2"/>
          </p:cNvCxnSpPr>
          <p:nvPr/>
        </p:nvCxnSpPr>
        <p:spPr>
          <a:xfrm rot="10800000" flipV="1">
            <a:off x="2476515" y="2881230"/>
            <a:ext cx="1000047" cy="1318430"/>
          </a:xfrm>
          <a:prstGeom prst="bentConnector2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51" idx="2"/>
          </p:cNvCxnSpPr>
          <p:nvPr/>
        </p:nvCxnSpPr>
        <p:spPr>
          <a:xfrm rot="5400000" flipH="1" flipV="1">
            <a:off x="2298932" y="2512187"/>
            <a:ext cx="1540338" cy="814899"/>
          </a:xfrm>
          <a:prstGeom prst="bentConnector2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0" name="Table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45665"/>
              </p:ext>
            </p:extLst>
          </p:nvPr>
        </p:nvGraphicFramePr>
        <p:xfrm>
          <a:off x="624772" y="1115858"/>
          <a:ext cx="2384016" cy="154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911"/>
                <a:gridCol w="936105"/>
              </a:tblGrid>
              <a:tr h="290280">
                <a:tc gridSpan="2">
                  <a:txBody>
                    <a:bodyPr/>
                    <a:lstStyle/>
                    <a:p>
                      <a:r>
                        <a:rPr lang="en-US" sz="1200" dirty="0" err="1" smtClean="0"/>
                        <a:t>Izin</a:t>
                      </a:r>
                      <a:r>
                        <a:rPr lang="en-US" sz="1200" dirty="0" smtClean="0"/>
                        <a:t> Usaha </a:t>
                      </a:r>
                      <a:r>
                        <a:rPr lang="en-US" sz="1200" dirty="0" err="1" smtClean="0"/>
                        <a:t>Penambangan</a:t>
                      </a:r>
                      <a:r>
                        <a:rPr lang="en-US" sz="1200" dirty="0" smtClean="0"/>
                        <a:t> (IUP)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Tambang </a:t>
                      </a:r>
                      <a:r>
                        <a:rPr lang="en-US" sz="1000" dirty="0" err="1" smtClean="0"/>
                        <a:t>Tanjung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Enim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66.414 Ha</a:t>
                      </a:r>
                      <a:endParaRPr lang="en-US" sz="1000" dirty="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Tambang </a:t>
                      </a:r>
                      <a:r>
                        <a:rPr lang="en-US" sz="1000" dirty="0" err="1" smtClean="0"/>
                        <a:t>Ombilin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2.950 Ha</a:t>
                      </a:r>
                      <a:endParaRPr lang="en-US" sz="1000" dirty="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Tambang </a:t>
                      </a:r>
                      <a:r>
                        <a:rPr lang="en-US" sz="1000" dirty="0" err="1" smtClean="0"/>
                        <a:t>Peranap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18.230 Ha</a:t>
                      </a:r>
                      <a:endParaRPr lang="en-US" sz="1000" dirty="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Tambang IPC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3.238 Ha</a:t>
                      </a:r>
                      <a:endParaRPr lang="en-US" sz="1000" dirty="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                           Total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90.832 Ha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" name="Text Box 361"/>
          <p:cNvSpPr txBox="1">
            <a:spLocks noChangeArrowheads="1"/>
          </p:cNvSpPr>
          <p:nvPr/>
        </p:nvSpPr>
        <p:spPr bwMode="auto">
          <a:xfrm>
            <a:off x="2625291" y="3598781"/>
            <a:ext cx="727001" cy="25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66" tIns="47831" rIns="95666" bIns="47831">
            <a:spAutoFit/>
          </a:bodyPr>
          <a:lstStyle/>
          <a:p>
            <a:pPr defTabSz="954913"/>
            <a:r>
              <a:rPr lang="en-US" sz="1000" b="1" dirty="0" err="1">
                <a:solidFill>
                  <a:prstClr val="black"/>
                </a:solidFill>
              </a:rPr>
              <a:t>Peranap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44" name="Elbow Connector 43"/>
          <p:cNvCxnSpPr>
            <a:stCxn id="60" idx="1"/>
          </p:cNvCxnSpPr>
          <p:nvPr/>
        </p:nvCxnSpPr>
        <p:spPr>
          <a:xfrm rot="5400000">
            <a:off x="3858168" y="4102163"/>
            <a:ext cx="682993" cy="725230"/>
          </a:xfrm>
          <a:prstGeom prst="bentConnector2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8" name="Picture 129" descr="Logo BA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7009" y="8274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Straight Connector 76"/>
          <p:cNvCxnSpPr/>
          <p:nvPr/>
        </p:nvCxnSpPr>
        <p:spPr>
          <a:xfrm>
            <a:off x="23783" y="616129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963679" y="4148153"/>
            <a:ext cx="1481607" cy="1400079"/>
          </a:xfrm>
          <a:prstGeom prst="ellipse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89398" y="5542010"/>
            <a:ext cx="373056" cy="81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2534" y="6301565"/>
            <a:ext cx="1879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Wilayah </a:t>
            </a:r>
            <a:r>
              <a:rPr lang="en-US" sz="900" b="1" dirty="0" err="1" smtClean="0">
                <a:solidFill>
                  <a:schemeClr val="tx2"/>
                </a:solidFill>
              </a:rPr>
              <a:t>Operasi</a:t>
            </a:r>
            <a:r>
              <a:rPr lang="en-US" sz="900" b="1" dirty="0" smtClean="0">
                <a:solidFill>
                  <a:schemeClr val="tx2"/>
                </a:solidFill>
              </a:rPr>
              <a:t> </a:t>
            </a:r>
            <a:r>
              <a:rPr lang="en-US" sz="900" b="1" dirty="0" err="1" smtClean="0">
                <a:solidFill>
                  <a:schemeClr val="tx2"/>
                </a:solidFill>
              </a:rPr>
              <a:t>Utama</a:t>
            </a:r>
            <a:r>
              <a:rPr lang="en-US" sz="900" b="1" dirty="0" smtClean="0">
                <a:solidFill>
                  <a:schemeClr val="tx2"/>
                </a:solidFill>
              </a:rPr>
              <a:t> PTBA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34603" y="609448"/>
            <a:ext cx="404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Wilayah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Operasi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961" y="79555"/>
            <a:ext cx="400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Tinjauan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Operasi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Text Box 368"/>
          <p:cNvSpPr txBox="1">
            <a:spLocks noChangeArrowheads="1"/>
          </p:cNvSpPr>
          <p:nvPr/>
        </p:nvSpPr>
        <p:spPr bwMode="auto">
          <a:xfrm>
            <a:off x="1371601" y="5404102"/>
            <a:ext cx="2069240" cy="761149"/>
          </a:xfrm>
          <a:prstGeom prst="round2Diag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lnSpc>
                <a:spcPct val="90000"/>
              </a:lnSpc>
              <a:tabLst>
                <a:tab pos="110387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Pelabuhan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TARAHAN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Stockpile</a:t>
            </a:r>
            <a:r>
              <a:rPr lang="id-ID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560.000 Ton</a:t>
            </a: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Throughput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13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Juta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Ton/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Tahun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Jenis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Kapal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80.000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DWT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2" name="Text Box 369"/>
          <p:cNvSpPr txBox="1">
            <a:spLocks noChangeAspect="1" noChangeArrowheads="1"/>
          </p:cNvSpPr>
          <p:nvPr/>
        </p:nvSpPr>
        <p:spPr bwMode="auto">
          <a:xfrm>
            <a:off x="762023" y="4548742"/>
            <a:ext cx="1951139" cy="778175"/>
          </a:xfrm>
          <a:prstGeom prst="round2Diag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Dermaga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KERTAPATI 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defRPr/>
            </a:pP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Stockpile</a:t>
            </a:r>
            <a:r>
              <a:rPr lang="id-ID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50.000 T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Kapasitas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2,5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Juta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Ton/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Tahun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Tongkang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8.000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DWT</a:t>
            </a:r>
          </a:p>
        </p:txBody>
      </p:sp>
      <p:sp>
        <p:nvSpPr>
          <p:cNvPr id="54" name="Text Box 371"/>
          <p:cNvSpPr txBox="1">
            <a:spLocks noChangeArrowheads="1"/>
          </p:cNvSpPr>
          <p:nvPr/>
        </p:nvSpPr>
        <p:spPr bwMode="auto">
          <a:xfrm>
            <a:off x="76201" y="3714528"/>
            <a:ext cx="1876106" cy="761149"/>
          </a:xfrm>
          <a:prstGeom prst="round2Diag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lnSpc>
                <a:spcPct val="90000"/>
              </a:lnSpc>
              <a:tabLst>
                <a:tab pos="87231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Pelabuhan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TELUK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BAYUR </a:t>
            </a:r>
          </a:p>
          <a:p>
            <a:pPr defTabSz="867554">
              <a:tabLst>
                <a:tab pos="872312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Stockpile</a:t>
            </a:r>
            <a:r>
              <a:rPr lang="id-ID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90.000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87231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Kapasitas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2,5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Juta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Ton/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Tahun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87231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Jenis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Kapal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40.000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DWT</a:t>
            </a:r>
          </a:p>
        </p:txBody>
      </p:sp>
      <p:sp>
        <p:nvSpPr>
          <p:cNvPr id="50" name="Text Box 366"/>
          <p:cNvSpPr txBox="1">
            <a:spLocks noChangeArrowheads="1"/>
          </p:cNvSpPr>
          <p:nvPr/>
        </p:nvSpPr>
        <p:spPr bwMode="auto">
          <a:xfrm>
            <a:off x="5741456" y="4199705"/>
            <a:ext cx="2171432" cy="637375"/>
          </a:xfrm>
          <a:prstGeom prst="snip2Diag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lnSpc>
                <a:spcPct val="90000"/>
              </a:lnSpc>
              <a:tabLst>
                <a:tab pos="1103872" algn="l"/>
              </a:tabLs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Tambang IPC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Sumber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Daya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045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Cadangan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 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01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6" name="Text Box 370"/>
          <p:cNvSpPr txBox="1">
            <a:spLocks noChangeArrowheads="1"/>
          </p:cNvSpPr>
          <p:nvPr/>
        </p:nvSpPr>
        <p:spPr bwMode="auto">
          <a:xfrm>
            <a:off x="3476557" y="2550478"/>
            <a:ext cx="2171432" cy="661502"/>
          </a:xfrm>
          <a:prstGeom prst="snip2Diag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Tambang OMBILIN  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Sumber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Daya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Cadangan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0,02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0" name="Text Box 366"/>
          <p:cNvSpPr txBox="1">
            <a:spLocks noChangeArrowheads="1"/>
          </p:cNvSpPr>
          <p:nvPr/>
        </p:nvSpPr>
        <p:spPr bwMode="auto">
          <a:xfrm>
            <a:off x="3476562" y="3302253"/>
            <a:ext cx="2171433" cy="821029"/>
          </a:xfrm>
          <a:prstGeom prst="snip2Diag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lnSpc>
                <a:spcPct val="90000"/>
              </a:lnSpc>
              <a:tabLst>
                <a:tab pos="1103872" algn="l"/>
              </a:tabLs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Tambang TANJUNG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ENIM  </a:t>
            </a: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Sumber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Daya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6,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36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Cadangan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1,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59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endParaRPr lang="en-US" sz="1000" b="1" baseline="30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103872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Kapasitas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: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20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Juta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Ton/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Tahun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" name="Text Box 372"/>
          <p:cNvSpPr txBox="1">
            <a:spLocks noChangeArrowheads="1"/>
          </p:cNvSpPr>
          <p:nvPr/>
        </p:nvSpPr>
        <p:spPr bwMode="auto">
          <a:xfrm>
            <a:off x="3476557" y="1818685"/>
            <a:ext cx="2171432" cy="661502"/>
          </a:xfrm>
          <a:prstGeom prst="snip2Diag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6950" tIns="43474" rIns="86950" bIns="43474">
            <a:spAutoFit/>
          </a:bodyPr>
          <a:lstStyle/>
          <a:p>
            <a:pPr algn="ctr" defTabSz="867554">
              <a:tabLst>
                <a:tab pos="1054706" algn="l"/>
              </a:tabLs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Tambang PERANAP  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054706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Sumber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Daya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79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defTabSz="867554">
              <a:tabLst>
                <a:tab pos="1054706" algn="l"/>
              </a:tabLst>
              <a:defRPr/>
            </a:pP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Cadangan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0,</a:t>
            </a:r>
            <a:r>
              <a:rPr lang="id-ID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7 </a:t>
            </a:r>
            <a:r>
              <a:rPr lang="en-US" sz="10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Milyar</a:t>
            </a: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Ton</a:t>
            </a:r>
            <a:endParaRPr lang="en-US" sz="1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425765" y="6375996"/>
            <a:ext cx="381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04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06920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9" descr="Logo B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010" y="8274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23783" y="616129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91000" y="609450"/>
            <a:ext cx="558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+mn-cs"/>
              </a:rPr>
              <a:t>Tekanan Harga</a:t>
            </a:r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+mn-cs"/>
              </a:rPr>
              <a:t> Batubara </a:t>
            </a:r>
            <a:r>
              <a:rPr lang="en-US" sz="2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+mn-cs"/>
              </a:rPr>
              <a:t>Dunia</a:t>
            </a:r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961" y="79555"/>
            <a:ext cx="400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1F497D"/>
                </a:solidFill>
                <a:latin typeface="Arial" pitchFamily="34" charset="0"/>
                <a:cs typeface="+mn-cs"/>
              </a:rPr>
              <a:t>Tinjauan</a:t>
            </a:r>
            <a:r>
              <a:rPr lang="en-US" sz="2400" b="1" dirty="0" smtClean="0">
                <a:solidFill>
                  <a:srgbClr val="1F497D"/>
                </a:solidFill>
                <a:latin typeface="Arial" pitchFamily="34" charset="0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F497D"/>
                </a:solidFill>
                <a:latin typeface="Arial" pitchFamily="34" charset="0"/>
                <a:cs typeface="+mn-cs"/>
              </a:rPr>
              <a:t>Bisnis</a:t>
            </a:r>
            <a:endParaRPr lang="en-US" sz="2400" b="1" dirty="0">
              <a:solidFill>
                <a:srgbClr val="1F497D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85829" y="812491"/>
            <a:ext cx="9271513" cy="5311739"/>
            <a:chOff x="252089" y="612428"/>
            <a:chExt cx="8558319" cy="5311739"/>
          </a:xfrm>
        </p:grpSpPr>
        <p:graphicFrame>
          <p:nvGraphicFramePr>
            <p:cNvPr id="112" name="Chart 1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8016523"/>
                </p:ext>
              </p:extLst>
            </p:nvPr>
          </p:nvGraphicFramePr>
          <p:xfrm>
            <a:off x="252089" y="612428"/>
            <a:ext cx="8558319" cy="3312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4" name="Down Arrow 113"/>
            <p:cNvSpPr/>
            <p:nvPr/>
          </p:nvSpPr>
          <p:spPr>
            <a:xfrm rot="10800000">
              <a:off x="2475392" y="3408617"/>
              <a:ext cx="207718" cy="732202"/>
            </a:xfrm>
            <a:prstGeom prst="downArrow">
              <a:avLst/>
            </a:prstGeom>
            <a:solidFill>
              <a:schemeClr val="tx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5" name="Down Arrow 114"/>
            <p:cNvSpPr/>
            <p:nvPr/>
          </p:nvSpPr>
          <p:spPr>
            <a:xfrm rot="10800000">
              <a:off x="4500563" y="3348731"/>
              <a:ext cx="207718" cy="1393415"/>
            </a:xfrm>
            <a:prstGeom prst="downArrow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68514" y="4113544"/>
              <a:ext cx="69239" cy="618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 rot="10800000">
              <a:off x="6421185" y="3420738"/>
              <a:ext cx="207718" cy="660194"/>
            </a:xfrm>
            <a:prstGeom prst="downArrow">
              <a:avLst/>
            </a:prstGeom>
            <a:solidFill>
              <a:schemeClr val="tx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68114" y="5333052"/>
              <a:ext cx="2749141" cy="591115"/>
            </a:xfrm>
            <a:prstGeom prst="rect">
              <a:avLst/>
            </a:prstGeom>
            <a:noFill/>
          </p:spPr>
          <p:txBody>
            <a:bodyPr wrap="none" lIns="82479" tIns="41239" rIns="82479" bIns="4123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CC"/>
                  </a:solidFill>
                  <a:latin typeface="Calibri"/>
                  <a:cs typeface="+mn-cs"/>
                </a:rPr>
                <a:t>Penurunan</a:t>
              </a:r>
              <a:r>
                <a:rPr lang="en-US" sz="1100" dirty="0">
                  <a:solidFill>
                    <a:srgbClr val="0000CC"/>
                  </a:solidFill>
                  <a:latin typeface="Calibri"/>
                  <a:cs typeface="+mn-cs"/>
                </a:rPr>
                <a:t> Global Index </a:t>
              </a:r>
              <a:r>
                <a:rPr lang="en-US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 Jan 2012-Jan 2013=</a:t>
              </a:r>
              <a:r>
                <a:rPr lang="en-US" sz="1100" dirty="0" smtClean="0">
                  <a:solidFill>
                    <a:srgbClr val="FF0000"/>
                  </a:solidFill>
                  <a:latin typeface="Calibri"/>
                  <a:cs typeface="+mn-cs"/>
                </a:rPr>
                <a:t>16%</a:t>
              </a:r>
              <a:endParaRPr lang="en-US" sz="1100" dirty="0">
                <a:solidFill>
                  <a:srgbClr val="FF0000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CC"/>
                  </a:solidFill>
                  <a:latin typeface="Calibri"/>
                  <a:cs typeface="+mn-cs"/>
                </a:rPr>
                <a:t>Penurunan</a:t>
              </a:r>
              <a:r>
                <a:rPr lang="en-US" sz="1100" dirty="0">
                  <a:solidFill>
                    <a:srgbClr val="0000CC"/>
                  </a:solidFill>
                  <a:latin typeface="Calibri"/>
                  <a:cs typeface="+mn-cs"/>
                </a:rPr>
                <a:t> Global Index </a:t>
              </a:r>
              <a:r>
                <a:rPr lang="en-US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 Jan 2013-Jan 2014=</a:t>
              </a:r>
              <a:r>
                <a:rPr lang="en-US" sz="1100" dirty="0" smtClean="0">
                  <a:solidFill>
                    <a:srgbClr val="FF0000"/>
                  </a:solidFill>
                  <a:latin typeface="Calibri"/>
                  <a:cs typeface="+mn-cs"/>
                </a:rPr>
                <a:t>11%</a:t>
              </a:r>
              <a:endParaRPr lang="en-US" sz="1100" dirty="0">
                <a:solidFill>
                  <a:srgbClr val="FF0000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>
                  <a:solidFill>
                    <a:srgbClr val="0000CC"/>
                  </a:solidFill>
                  <a:latin typeface="Calibri"/>
                  <a:cs typeface="+mn-cs"/>
                </a:rPr>
                <a:t>Penurunan</a:t>
              </a:r>
              <a:r>
                <a:rPr lang="en-US" sz="1100" dirty="0">
                  <a:solidFill>
                    <a:srgbClr val="0000CC"/>
                  </a:solidFill>
                  <a:latin typeface="Calibri"/>
                  <a:cs typeface="+mn-cs"/>
                </a:rPr>
                <a:t> Global Index </a:t>
              </a:r>
              <a:r>
                <a:rPr lang="en-US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 Jan 2014</a:t>
              </a:r>
              <a:r>
                <a:rPr lang="id-ID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-</a:t>
              </a:r>
              <a:r>
                <a:rPr lang="en-US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Jan</a:t>
              </a:r>
              <a:r>
                <a:rPr lang="id-ID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 </a:t>
              </a:r>
              <a:r>
                <a:rPr lang="en-US" sz="1100" dirty="0" smtClean="0">
                  <a:solidFill>
                    <a:srgbClr val="0000CC"/>
                  </a:solidFill>
                  <a:latin typeface="Calibri"/>
                  <a:cs typeface="+mn-cs"/>
                </a:rPr>
                <a:t>2015=</a:t>
              </a:r>
              <a:r>
                <a:rPr lang="en-US" sz="1100" dirty="0" smtClean="0">
                  <a:solidFill>
                    <a:srgbClr val="FF0000"/>
                  </a:solidFill>
                  <a:latin typeface="Calibri"/>
                  <a:cs typeface="+mn-cs"/>
                </a:rPr>
                <a:t>23%</a:t>
              </a:r>
              <a:endParaRPr lang="en-US" sz="1100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119" name="Text Box 16"/>
            <p:cNvSpPr txBox="1">
              <a:spLocks noChangeArrowheads="1"/>
            </p:cNvSpPr>
            <p:nvPr/>
          </p:nvSpPr>
          <p:spPr bwMode="auto">
            <a:xfrm>
              <a:off x="6866387" y="4500860"/>
              <a:ext cx="1850050" cy="6545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4369" tIns="42185" rIns="84369" bIns="42185">
              <a:spAutoFit/>
            </a:bodyPr>
            <a:lstStyle/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d-ID" sz="900" i="1" dirty="0">
                  <a:solidFill>
                    <a:srgbClr val="000000"/>
                  </a:solidFill>
                  <a:latin typeface="Corbel" pitchFamily="34" charset="0"/>
                  <a:cs typeface="+mn-cs"/>
                </a:rPr>
                <a:t>Glo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bal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Index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JAN 2015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66.02</a:t>
              </a:r>
              <a:endParaRPr lang="en-US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6.500 GAR  on 2 JAN 2015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66.75</a:t>
              </a:r>
              <a:endParaRPr lang="en-US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5.800 GAR  on 2 JAN 2015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58.27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5.000 GAR  on 2 JAN 2015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48.12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4.200 GAR  on 2 JAN 2015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35.81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20" name="Down Arrow 119"/>
            <p:cNvSpPr/>
            <p:nvPr/>
          </p:nvSpPr>
          <p:spPr>
            <a:xfrm rot="10800000">
              <a:off x="8498784" y="3420737"/>
              <a:ext cx="207718" cy="1109212"/>
            </a:xfrm>
            <a:prstGeom prst="downArrow">
              <a:avLst/>
            </a:prstGeom>
            <a:solidFill>
              <a:schemeClr val="tx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1" name="Text Box 16"/>
            <p:cNvSpPr txBox="1">
              <a:spLocks noChangeArrowheads="1"/>
            </p:cNvSpPr>
            <p:nvPr/>
          </p:nvSpPr>
          <p:spPr bwMode="auto">
            <a:xfrm>
              <a:off x="4885301" y="3996804"/>
              <a:ext cx="1850050" cy="6545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4369" tIns="42185" rIns="84369" bIns="42185">
              <a:spAutoFit/>
            </a:bodyPr>
            <a:lstStyle/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d-ID" sz="900" i="1" dirty="0">
                  <a:solidFill>
                    <a:srgbClr val="000000"/>
                  </a:solidFill>
                  <a:latin typeface="Corbel" pitchFamily="34" charset="0"/>
                  <a:cs typeface="+mn-cs"/>
                </a:rPr>
                <a:t>Glo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bal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Index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JAN 2014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86</a:t>
              </a: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6.500 GAR  on 2 JAN 2014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84.47</a:t>
              </a: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5.800 GAR  on 2 JAN 2014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71.12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5.000 GAR  on 2 JAN 2014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58.44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4.200 GAR  on 2 JAN 2014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39.72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22" name="Text Box 16"/>
            <p:cNvSpPr txBox="1">
              <a:spLocks noChangeArrowheads="1"/>
            </p:cNvSpPr>
            <p:nvPr/>
          </p:nvSpPr>
          <p:spPr bwMode="auto">
            <a:xfrm>
              <a:off x="2869077" y="4716884"/>
              <a:ext cx="1850050" cy="6545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4369" tIns="42185" rIns="84369" bIns="42185">
              <a:spAutoFit/>
            </a:bodyPr>
            <a:lstStyle/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d-ID" sz="900" i="1" dirty="0">
                  <a:solidFill>
                    <a:srgbClr val="000000"/>
                  </a:solidFill>
                  <a:latin typeface="Corbel" pitchFamily="34" charset="0"/>
                  <a:cs typeface="+mn-cs"/>
                </a:rPr>
                <a:t>Glo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bal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Index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JAN 2013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95.50</a:t>
              </a:r>
              <a:endParaRPr lang="en-US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6.500 GAR 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JAN 2013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90.85</a:t>
              </a:r>
              <a:endParaRPr lang="en-US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5.800 GAR 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JAN 2013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74.28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5.000 GAR 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JAN 2013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56.80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4.200 GAR 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JAN 2013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40.03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23" name="Text Box 16"/>
            <p:cNvSpPr txBox="1">
              <a:spLocks noChangeArrowheads="1"/>
            </p:cNvSpPr>
            <p:nvPr/>
          </p:nvSpPr>
          <p:spPr bwMode="auto">
            <a:xfrm>
              <a:off x="739167" y="4068812"/>
              <a:ext cx="1850050" cy="6545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4369" tIns="42185" rIns="84369" bIns="42185">
              <a:spAutoFit/>
            </a:bodyPr>
            <a:lstStyle/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d-ID" sz="900" i="1" dirty="0">
                  <a:solidFill>
                    <a:srgbClr val="000000"/>
                  </a:solidFill>
                  <a:latin typeface="Corbel" pitchFamily="34" charset="0"/>
                  <a:cs typeface="+mn-cs"/>
                </a:rPr>
                <a:t>Glo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bal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Index on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2 JAN 2012 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114.3</a:t>
              </a:r>
              <a:endParaRPr lang="en-US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6.500 GAR  on 2 JAN 2012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114.2</a:t>
              </a:r>
              <a:endParaRPr lang="en-US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5.800 GAR  on 2 JAN 2012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94.32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5.000 GAR  on 2 JAN 2012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75.20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  <a:p>
              <a:pPr defTabSz="841189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ICI 4.200 GAR  on 2 JAN 2012 </a:t>
              </a:r>
              <a:r>
                <a:rPr lang="id-ID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=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U</a:t>
              </a:r>
              <a:r>
                <a:rPr lang="en-US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SD </a:t>
              </a:r>
              <a:r>
                <a:rPr lang="id-ID" sz="700" i="1" dirty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  </a:t>
              </a:r>
              <a:r>
                <a:rPr lang="en-US" sz="700" i="1" dirty="0" smtClean="0">
                  <a:solidFill>
                    <a:srgbClr val="000000"/>
                  </a:solidFill>
                  <a:latin typeface="Century Gothic" pitchFamily="34" charset="0"/>
                  <a:cs typeface="+mn-cs"/>
                </a:rPr>
                <a:t>47.13</a:t>
              </a:r>
              <a:endParaRPr lang="id-ID" sz="700" i="1" dirty="0">
                <a:solidFill>
                  <a:srgbClr val="000000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815451" y="4594134"/>
              <a:ext cx="69239" cy="68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815451" y="4714766"/>
              <a:ext cx="69239" cy="6801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15451" y="4835398"/>
              <a:ext cx="69239" cy="68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15451" y="4941911"/>
              <a:ext cx="69239" cy="68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815451" y="5047144"/>
              <a:ext cx="69239" cy="68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860602" y="4077438"/>
              <a:ext cx="69239" cy="68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860602" y="4198070"/>
              <a:ext cx="69239" cy="6801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60602" y="4318702"/>
              <a:ext cx="69239" cy="68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60602" y="4425215"/>
              <a:ext cx="69239" cy="68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860602" y="4530448"/>
              <a:ext cx="69239" cy="68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847147" y="4780548"/>
              <a:ext cx="69239" cy="68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847147" y="4901180"/>
              <a:ext cx="69239" cy="6801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47147" y="5021812"/>
              <a:ext cx="69239" cy="68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847147" y="5128325"/>
              <a:ext cx="69239" cy="68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847147" y="5233558"/>
              <a:ext cx="69239" cy="68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12785" y="4158072"/>
              <a:ext cx="69239" cy="68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12785" y="4278704"/>
              <a:ext cx="69239" cy="6801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12785" y="4399336"/>
              <a:ext cx="69239" cy="68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12785" y="4505849"/>
              <a:ext cx="69239" cy="68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12785" y="4611082"/>
              <a:ext cx="69239" cy="68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479" tIns="41239" rIns="82479" bIns="4123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6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1447800"/>
            <a:ext cx="4800600" cy="4325575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97175"/>
            <a:ext cx="1651000" cy="8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6956400" y="2903400"/>
            <a:ext cx="2340000" cy="1440000"/>
          </a:xfrm>
          <a:custGeom>
            <a:avLst/>
            <a:gdLst>
              <a:gd name="connsiteX0" fmla="*/ 0 w 1435596"/>
              <a:gd name="connsiteY0" fmla="*/ 155526 h 933137"/>
              <a:gd name="connsiteX1" fmla="*/ 45553 w 1435596"/>
              <a:gd name="connsiteY1" fmla="*/ 45553 h 933137"/>
              <a:gd name="connsiteX2" fmla="*/ 155527 w 1435596"/>
              <a:gd name="connsiteY2" fmla="*/ 1 h 933137"/>
              <a:gd name="connsiteX3" fmla="*/ 1280070 w 1435596"/>
              <a:gd name="connsiteY3" fmla="*/ 0 h 933137"/>
              <a:gd name="connsiteX4" fmla="*/ 1390043 w 1435596"/>
              <a:gd name="connsiteY4" fmla="*/ 45553 h 933137"/>
              <a:gd name="connsiteX5" fmla="*/ 1435595 w 1435596"/>
              <a:gd name="connsiteY5" fmla="*/ 155527 h 933137"/>
              <a:gd name="connsiteX6" fmla="*/ 1435596 w 1435596"/>
              <a:gd name="connsiteY6" fmla="*/ 777611 h 933137"/>
              <a:gd name="connsiteX7" fmla="*/ 1390043 w 1435596"/>
              <a:gd name="connsiteY7" fmla="*/ 887585 h 933137"/>
              <a:gd name="connsiteX8" fmla="*/ 1280069 w 1435596"/>
              <a:gd name="connsiteY8" fmla="*/ 933137 h 933137"/>
              <a:gd name="connsiteX9" fmla="*/ 155526 w 1435596"/>
              <a:gd name="connsiteY9" fmla="*/ 933137 h 933137"/>
              <a:gd name="connsiteX10" fmla="*/ 45553 w 1435596"/>
              <a:gd name="connsiteY10" fmla="*/ 887584 h 933137"/>
              <a:gd name="connsiteX11" fmla="*/ 1 w 1435596"/>
              <a:gd name="connsiteY11" fmla="*/ 777610 h 933137"/>
              <a:gd name="connsiteX12" fmla="*/ 0 w 1435596"/>
              <a:gd name="connsiteY12" fmla="*/ 155526 h 9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596" h="933137">
                <a:moveTo>
                  <a:pt x="0" y="155526"/>
                </a:moveTo>
                <a:cubicBezTo>
                  <a:pt x="0" y="114278"/>
                  <a:pt x="16386" y="74719"/>
                  <a:pt x="45553" y="45553"/>
                </a:cubicBezTo>
                <a:cubicBezTo>
                  <a:pt x="74720" y="16386"/>
                  <a:pt x="114279" y="1"/>
                  <a:pt x="155527" y="1"/>
                </a:cubicBezTo>
                <a:lnTo>
                  <a:pt x="1280070" y="0"/>
                </a:lnTo>
                <a:cubicBezTo>
                  <a:pt x="1321318" y="0"/>
                  <a:pt x="1360877" y="16386"/>
                  <a:pt x="1390043" y="45553"/>
                </a:cubicBezTo>
                <a:cubicBezTo>
                  <a:pt x="1419210" y="74720"/>
                  <a:pt x="1435595" y="114279"/>
                  <a:pt x="1435595" y="155527"/>
                </a:cubicBezTo>
                <a:cubicBezTo>
                  <a:pt x="1435595" y="362888"/>
                  <a:pt x="1435596" y="570250"/>
                  <a:pt x="1435596" y="777611"/>
                </a:cubicBezTo>
                <a:cubicBezTo>
                  <a:pt x="1435596" y="818859"/>
                  <a:pt x="1419210" y="858418"/>
                  <a:pt x="1390043" y="887585"/>
                </a:cubicBezTo>
                <a:cubicBezTo>
                  <a:pt x="1360876" y="916752"/>
                  <a:pt x="1321318" y="933138"/>
                  <a:pt x="1280069" y="933137"/>
                </a:cubicBezTo>
                <a:lnTo>
                  <a:pt x="155526" y="933137"/>
                </a:lnTo>
                <a:cubicBezTo>
                  <a:pt x="114278" y="933137"/>
                  <a:pt x="74719" y="916751"/>
                  <a:pt x="45553" y="887584"/>
                </a:cubicBezTo>
                <a:cubicBezTo>
                  <a:pt x="16386" y="858417"/>
                  <a:pt x="1" y="818859"/>
                  <a:pt x="1" y="777610"/>
                </a:cubicBezTo>
                <a:cubicBezTo>
                  <a:pt x="1" y="570249"/>
                  <a:pt x="0" y="362887"/>
                  <a:pt x="0" y="155526"/>
                </a:cubicBezTo>
                <a:close/>
              </a:path>
            </a:pathLst>
          </a:custGeom>
          <a:solidFill>
            <a:srgbClr val="CCFF99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640000"/>
              <a:satOff val="60000"/>
              <a:lumOff val="53765"/>
              <a:alphaOff val="0"/>
            </a:schemeClr>
          </a:fillRef>
          <a:effectRef idx="0">
            <a:schemeClr val="accent4">
              <a:hueOff val="8640000"/>
              <a:satOff val="60000"/>
              <a:lumOff val="53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272" tIns="91272" rIns="91272" bIns="91272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800" b="1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Pemenuhan Regulasi Pemerintah</a:t>
            </a:r>
          </a:p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kern="1200" dirty="0" smtClean="0">
                <a:solidFill>
                  <a:schemeClr val="tx1"/>
                </a:solidFill>
              </a:rPr>
              <a:t>Bukan Kewajiban tetapi </a:t>
            </a:r>
            <a:r>
              <a:rPr lang="id-ID" b="1" kern="1200" dirty="0" smtClean="0">
                <a:solidFill>
                  <a:schemeClr val="tx1"/>
                </a:solidFill>
              </a:rPr>
              <a:t>Penyertaan</a:t>
            </a:r>
            <a:endParaRPr lang="id-ID" b="1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8200" y="2979600"/>
            <a:ext cx="2340000" cy="1440000"/>
          </a:xfrm>
          <a:custGeom>
            <a:avLst/>
            <a:gdLst>
              <a:gd name="connsiteX0" fmla="*/ 0 w 1435596"/>
              <a:gd name="connsiteY0" fmla="*/ 155526 h 933137"/>
              <a:gd name="connsiteX1" fmla="*/ 45553 w 1435596"/>
              <a:gd name="connsiteY1" fmla="*/ 45553 h 933137"/>
              <a:gd name="connsiteX2" fmla="*/ 155527 w 1435596"/>
              <a:gd name="connsiteY2" fmla="*/ 1 h 933137"/>
              <a:gd name="connsiteX3" fmla="*/ 1280070 w 1435596"/>
              <a:gd name="connsiteY3" fmla="*/ 0 h 933137"/>
              <a:gd name="connsiteX4" fmla="*/ 1390043 w 1435596"/>
              <a:gd name="connsiteY4" fmla="*/ 45553 h 933137"/>
              <a:gd name="connsiteX5" fmla="*/ 1435595 w 1435596"/>
              <a:gd name="connsiteY5" fmla="*/ 155527 h 933137"/>
              <a:gd name="connsiteX6" fmla="*/ 1435596 w 1435596"/>
              <a:gd name="connsiteY6" fmla="*/ 777611 h 933137"/>
              <a:gd name="connsiteX7" fmla="*/ 1390043 w 1435596"/>
              <a:gd name="connsiteY7" fmla="*/ 887585 h 933137"/>
              <a:gd name="connsiteX8" fmla="*/ 1280069 w 1435596"/>
              <a:gd name="connsiteY8" fmla="*/ 933137 h 933137"/>
              <a:gd name="connsiteX9" fmla="*/ 155526 w 1435596"/>
              <a:gd name="connsiteY9" fmla="*/ 933137 h 933137"/>
              <a:gd name="connsiteX10" fmla="*/ 45553 w 1435596"/>
              <a:gd name="connsiteY10" fmla="*/ 887584 h 933137"/>
              <a:gd name="connsiteX11" fmla="*/ 1 w 1435596"/>
              <a:gd name="connsiteY11" fmla="*/ 777610 h 933137"/>
              <a:gd name="connsiteX12" fmla="*/ 0 w 1435596"/>
              <a:gd name="connsiteY12" fmla="*/ 155526 h 9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596" h="933137">
                <a:moveTo>
                  <a:pt x="0" y="155526"/>
                </a:moveTo>
                <a:cubicBezTo>
                  <a:pt x="0" y="114278"/>
                  <a:pt x="16386" y="74719"/>
                  <a:pt x="45553" y="45553"/>
                </a:cubicBezTo>
                <a:cubicBezTo>
                  <a:pt x="74720" y="16386"/>
                  <a:pt x="114279" y="1"/>
                  <a:pt x="155527" y="1"/>
                </a:cubicBezTo>
                <a:lnTo>
                  <a:pt x="1280070" y="0"/>
                </a:lnTo>
                <a:cubicBezTo>
                  <a:pt x="1321318" y="0"/>
                  <a:pt x="1360877" y="16386"/>
                  <a:pt x="1390043" y="45553"/>
                </a:cubicBezTo>
                <a:cubicBezTo>
                  <a:pt x="1419210" y="74720"/>
                  <a:pt x="1435595" y="114279"/>
                  <a:pt x="1435595" y="155527"/>
                </a:cubicBezTo>
                <a:cubicBezTo>
                  <a:pt x="1435595" y="362888"/>
                  <a:pt x="1435596" y="570250"/>
                  <a:pt x="1435596" y="777611"/>
                </a:cubicBezTo>
                <a:cubicBezTo>
                  <a:pt x="1435596" y="818859"/>
                  <a:pt x="1419210" y="858418"/>
                  <a:pt x="1390043" y="887585"/>
                </a:cubicBezTo>
                <a:cubicBezTo>
                  <a:pt x="1360876" y="916752"/>
                  <a:pt x="1321318" y="933138"/>
                  <a:pt x="1280069" y="933137"/>
                </a:cubicBezTo>
                <a:lnTo>
                  <a:pt x="155526" y="933137"/>
                </a:lnTo>
                <a:cubicBezTo>
                  <a:pt x="114278" y="933137"/>
                  <a:pt x="74719" y="916751"/>
                  <a:pt x="45553" y="887584"/>
                </a:cubicBezTo>
                <a:cubicBezTo>
                  <a:pt x="16386" y="858417"/>
                  <a:pt x="1" y="818859"/>
                  <a:pt x="1" y="777610"/>
                </a:cubicBezTo>
                <a:cubicBezTo>
                  <a:pt x="1" y="570249"/>
                  <a:pt x="0" y="362887"/>
                  <a:pt x="0" y="155526"/>
                </a:cubicBezTo>
                <a:close/>
              </a:path>
            </a:pathLst>
          </a:custGeom>
          <a:solidFill>
            <a:srgbClr val="99CCFF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4400000"/>
              <a:satOff val="100000"/>
              <a:lumOff val="89608"/>
              <a:alphaOff val="0"/>
            </a:schemeClr>
          </a:fillRef>
          <a:effectRef idx="0">
            <a:schemeClr val="accent4">
              <a:hueOff val="14400000"/>
              <a:satOff val="100000"/>
              <a:lumOff val="8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272" tIns="91272" rIns="91272" bIns="91272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b="1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Innovasi</a:t>
            </a:r>
            <a:endParaRPr lang="id-ID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kern="1200" dirty="0" smtClean="0">
                <a:solidFill>
                  <a:schemeClr val="tx1"/>
                </a:solidFill>
              </a:rPr>
              <a:t>  dukungan Lembaga Penelitian/Pendidikan </a:t>
            </a:r>
            <a:endParaRPr lang="id-ID" b="1" i="1" kern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7100" y="2971839"/>
            <a:ext cx="3136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kern="0" dirty="0" smtClean="0"/>
              <a:t>Sustainable</a:t>
            </a:r>
          </a:p>
          <a:p>
            <a:pPr algn="ctr"/>
            <a:r>
              <a:rPr lang="id-ID" sz="2800" b="1" kern="0" dirty="0" smtClean="0"/>
              <a:t>Mining Business</a:t>
            </a:r>
          </a:p>
          <a:p>
            <a:pPr algn="ctr"/>
            <a:r>
              <a:rPr lang="id-ID" sz="2000" b="1" kern="0" dirty="0" smtClean="0">
                <a:solidFill>
                  <a:srgbClr val="C00000"/>
                </a:solidFill>
              </a:rPr>
              <a:t>Profit-People-Planet</a:t>
            </a:r>
            <a:endParaRPr lang="id-ID" sz="2000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97300" y="846000"/>
            <a:ext cx="2340000" cy="1440000"/>
          </a:xfrm>
          <a:custGeom>
            <a:avLst/>
            <a:gdLst>
              <a:gd name="connsiteX0" fmla="*/ 0 w 1435596"/>
              <a:gd name="connsiteY0" fmla="*/ 155526 h 933137"/>
              <a:gd name="connsiteX1" fmla="*/ 45553 w 1435596"/>
              <a:gd name="connsiteY1" fmla="*/ 45553 h 933137"/>
              <a:gd name="connsiteX2" fmla="*/ 155527 w 1435596"/>
              <a:gd name="connsiteY2" fmla="*/ 1 h 933137"/>
              <a:gd name="connsiteX3" fmla="*/ 1280070 w 1435596"/>
              <a:gd name="connsiteY3" fmla="*/ 0 h 933137"/>
              <a:gd name="connsiteX4" fmla="*/ 1390043 w 1435596"/>
              <a:gd name="connsiteY4" fmla="*/ 45553 h 933137"/>
              <a:gd name="connsiteX5" fmla="*/ 1435595 w 1435596"/>
              <a:gd name="connsiteY5" fmla="*/ 155527 h 933137"/>
              <a:gd name="connsiteX6" fmla="*/ 1435596 w 1435596"/>
              <a:gd name="connsiteY6" fmla="*/ 777611 h 933137"/>
              <a:gd name="connsiteX7" fmla="*/ 1390043 w 1435596"/>
              <a:gd name="connsiteY7" fmla="*/ 887585 h 933137"/>
              <a:gd name="connsiteX8" fmla="*/ 1280069 w 1435596"/>
              <a:gd name="connsiteY8" fmla="*/ 933137 h 933137"/>
              <a:gd name="connsiteX9" fmla="*/ 155526 w 1435596"/>
              <a:gd name="connsiteY9" fmla="*/ 933137 h 933137"/>
              <a:gd name="connsiteX10" fmla="*/ 45553 w 1435596"/>
              <a:gd name="connsiteY10" fmla="*/ 887584 h 933137"/>
              <a:gd name="connsiteX11" fmla="*/ 1 w 1435596"/>
              <a:gd name="connsiteY11" fmla="*/ 777610 h 933137"/>
              <a:gd name="connsiteX12" fmla="*/ 0 w 1435596"/>
              <a:gd name="connsiteY12" fmla="*/ 155526 h 9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596" h="933137">
                <a:moveTo>
                  <a:pt x="0" y="155526"/>
                </a:moveTo>
                <a:cubicBezTo>
                  <a:pt x="0" y="114278"/>
                  <a:pt x="16386" y="74719"/>
                  <a:pt x="45553" y="45553"/>
                </a:cubicBezTo>
                <a:cubicBezTo>
                  <a:pt x="74720" y="16386"/>
                  <a:pt x="114279" y="1"/>
                  <a:pt x="155527" y="1"/>
                </a:cubicBezTo>
                <a:lnTo>
                  <a:pt x="1280070" y="0"/>
                </a:lnTo>
                <a:cubicBezTo>
                  <a:pt x="1321318" y="0"/>
                  <a:pt x="1360877" y="16386"/>
                  <a:pt x="1390043" y="45553"/>
                </a:cubicBezTo>
                <a:cubicBezTo>
                  <a:pt x="1419210" y="74720"/>
                  <a:pt x="1435595" y="114279"/>
                  <a:pt x="1435595" y="155527"/>
                </a:cubicBezTo>
                <a:cubicBezTo>
                  <a:pt x="1435595" y="362888"/>
                  <a:pt x="1435596" y="570250"/>
                  <a:pt x="1435596" y="777611"/>
                </a:cubicBezTo>
                <a:cubicBezTo>
                  <a:pt x="1435596" y="818859"/>
                  <a:pt x="1419210" y="858418"/>
                  <a:pt x="1390043" y="887585"/>
                </a:cubicBezTo>
                <a:cubicBezTo>
                  <a:pt x="1360876" y="916752"/>
                  <a:pt x="1321318" y="933138"/>
                  <a:pt x="1280069" y="933137"/>
                </a:cubicBezTo>
                <a:lnTo>
                  <a:pt x="155526" y="933137"/>
                </a:lnTo>
                <a:cubicBezTo>
                  <a:pt x="114278" y="933137"/>
                  <a:pt x="74719" y="916751"/>
                  <a:pt x="45553" y="887584"/>
                </a:cubicBezTo>
                <a:cubicBezTo>
                  <a:pt x="16386" y="858417"/>
                  <a:pt x="1" y="818859"/>
                  <a:pt x="1" y="777610"/>
                </a:cubicBezTo>
                <a:cubicBezTo>
                  <a:pt x="1" y="570249"/>
                  <a:pt x="0" y="362887"/>
                  <a:pt x="0" y="155526"/>
                </a:cubicBezTo>
                <a:close/>
              </a:path>
            </a:pathLst>
          </a:custGeom>
          <a:solidFill>
            <a:srgbClr val="0066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272" tIns="91272" rIns="91272" bIns="91272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Mining Practice </a:t>
            </a:r>
            <a:endParaRPr lang="id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62400" y="5189400"/>
            <a:ext cx="2340000" cy="1440000"/>
          </a:xfrm>
          <a:custGeom>
            <a:avLst/>
            <a:gdLst>
              <a:gd name="connsiteX0" fmla="*/ 0 w 1435596"/>
              <a:gd name="connsiteY0" fmla="*/ 155526 h 933137"/>
              <a:gd name="connsiteX1" fmla="*/ 45553 w 1435596"/>
              <a:gd name="connsiteY1" fmla="*/ 45553 h 933137"/>
              <a:gd name="connsiteX2" fmla="*/ 155527 w 1435596"/>
              <a:gd name="connsiteY2" fmla="*/ 1 h 933137"/>
              <a:gd name="connsiteX3" fmla="*/ 1280070 w 1435596"/>
              <a:gd name="connsiteY3" fmla="*/ 0 h 933137"/>
              <a:gd name="connsiteX4" fmla="*/ 1390043 w 1435596"/>
              <a:gd name="connsiteY4" fmla="*/ 45553 h 933137"/>
              <a:gd name="connsiteX5" fmla="*/ 1435595 w 1435596"/>
              <a:gd name="connsiteY5" fmla="*/ 155527 h 933137"/>
              <a:gd name="connsiteX6" fmla="*/ 1435596 w 1435596"/>
              <a:gd name="connsiteY6" fmla="*/ 777611 h 933137"/>
              <a:gd name="connsiteX7" fmla="*/ 1390043 w 1435596"/>
              <a:gd name="connsiteY7" fmla="*/ 887585 h 933137"/>
              <a:gd name="connsiteX8" fmla="*/ 1280069 w 1435596"/>
              <a:gd name="connsiteY8" fmla="*/ 933137 h 933137"/>
              <a:gd name="connsiteX9" fmla="*/ 155526 w 1435596"/>
              <a:gd name="connsiteY9" fmla="*/ 933137 h 933137"/>
              <a:gd name="connsiteX10" fmla="*/ 45553 w 1435596"/>
              <a:gd name="connsiteY10" fmla="*/ 887584 h 933137"/>
              <a:gd name="connsiteX11" fmla="*/ 1 w 1435596"/>
              <a:gd name="connsiteY11" fmla="*/ 777610 h 933137"/>
              <a:gd name="connsiteX12" fmla="*/ 0 w 1435596"/>
              <a:gd name="connsiteY12" fmla="*/ 155526 h 9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596" h="933137">
                <a:moveTo>
                  <a:pt x="0" y="155526"/>
                </a:moveTo>
                <a:cubicBezTo>
                  <a:pt x="0" y="114278"/>
                  <a:pt x="16386" y="74719"/>
                  <a:pt x="45553" y="45553"/>
                </a:cubicBezTo>
                <a:cubicBezTo>
                  <a:pt x="74720" y="16386"/>
                  <a:pt x="114279" y="1"/>
                  <a:pt x="155527" y="1"/>
                </a:cubicBezTo>
                <a:lnTo>
                  <a:pt x="1280070" y="0"/>
                </a:lnTo>
                <a:cubicBezTo>
                  <a:pt x="1321318" y="0"/>
                  <a:pt x="1360877" y="16386"/>
                  <a:pt x="1390043" y="45553"/>
                </a:cubicBezTo>
                <a:cubicBezTo>
                  <a:pt x="1419210" y="74720"/>
                  <a:pt x="1435595" y="114279"/>
                  <a:pt x="1435595" y="155527"/>
                </a:cubicBezTo>
                <a:cubicBezTo>
                  <a:pt x="1435595" y="362888"/>
                  <a:pt x="1435596" y="570250"/>
                  <a:pt x="1435596" y="777611"/>
                </a:cubicBezTo>
                <a:cubicBezTo>
                  <a:pt x="1435596" y="818859"/>
                  <a:pt x="1419210" y="858418"/>
                  <a:pt x="1390043" y="887585"/>
                </a:cubicBezTo>
                <a:cubicBezTo>
                  <a:pt x="1360876" y="916752"/>
                  <a:pt x="1321318" y="933138"/>
                  <a:pt x="1280069" y="933137"/>
                </a:cubicBezTo>
                <a:lnTo>
                  <a:pt x="155526" y="933137"/>
                </a:lnTo>
                <a:cubicBezTo>
                  <a:pt x="114278" y="933137"/>
                  <a:pt x="74719" y="916751"/>
                  <a:pt x="45553" y="887584"/>
                </a:cubicBezTo>
                <a:cubicBezTo>
                  <a:pt x="16386" y="858417"/>
                  <a:pt x="1" y="818859"/>
                  <a:pt x="1" y="777610"/>
                </a:cubicBezTo>
                <a:cubicBezTo>
                  <a:pt x="1" y="570249"/>
                  <a:pt x="0" y="362887"/>
                  <a:pt x="0" y="155526"/>
                </a:cubicBezTo>
                <a:close/>
              </a:path>
            </a:pathLst>
          </a:custGeom>
          <a:solidFill>
            <a:srgbClr val="33CC33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760000"/>
              <a:satOff val="40000"/>
              <a:lumOff val="35843"/>
              <a:alphaOff val="0"/>
            </a:schemeClr>
          </a:fillRef>
          <a:effectRef idx="0">
            <a:schemeClr val="accent4">
              <a:hueOff val="5760000"/>
              <a:satOff val="40000"/>
              <a:lumOff val="35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272" tIns="91272" rIns="91272" bIns="91272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b="1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</a:t>
            </a:r>
          </a:p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kern="1200" dirty="0" smtClean="0">
                <a:solidFill>
                  <a:schemeClr val="tx1"/>
                </a:solidFill>
              </a:rPr>
              <a:t>Bukan Biaya tapi Investasi</a:t>
            </a:r>
            <a:endParaRPr lang="id-ID" sz="2000" kern="1200" dirty="0">
              <a:solidFill>
                <a:schemeClr val="tx1"/>
              </a:solidFill>
            </a:endParaRPr>
          </a:p>
        </p:txBody>
      </p:sp>
      <p:pic>
        <p:nvPicPr>
          <p:cNvPr id="26" name="Picture 129" descr="Logo B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11" y="152413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23784" y="7620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962" y="-7431"/>
            <a:ext cx="8349025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PTBA dalam Sustainable Business 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Arial" pitchFamily="34" charset="0"/>
              </a:rPr>
              <a:t>(Bisnis – Pemerintah – Masyarakat – Dunia Pendidikan)   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86000" y="1447800"/>
            <a:ext cx="1371600" cy="14556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00800" y="4411800"/>
            <a:ext cx="1371600" cy="14556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02400" y="1447800"/>
            <a:ext cx="1317600" cy="12954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16200" y="4495800"/>
            <a:ext cx="1317600" cy="12954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6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868025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+mn-lt"/>
              </a:rPr>
              <a:t>Dari cara pandang Dunia Usaha dalam industri Resource Base,  Regulasi Pemerintah – Penyediaan Tenaga Profesional  merupakan  kunci keberlanjutan usaha dalam industri   :</a:t>
            </a:r>
          </a:p>
          <a:p>
            <a:endParaRPr lang="id-ID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Cadangan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Risiko Lingkungan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Sosial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Resiko Kebijakan </a:t>
            </a:r>
            <a:endParaRPr lang="id-ID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Teknologi  </a:t>
            </a:r>
            <a:endParaRPr lang="id-ID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Operasional </a:t>
            </a:r>
            <a:endParaRPr lang="id-ID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Infrastruktur </a:t>
            </a:r>
            <a:endParaRPr lang="id-ID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Politik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Pasar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+mn-lt"/>
              </a:rPr>
              <a:t>Resiko Legal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/>
              <a:t>Resiko Investasi.</a:t>
            </a:r>
            <a:endParaRPr lang="id-ID" sz="2400" dirty="0"/>
          </a:p>
          <a:p>
            <a:endParaRPr lang="id-ID" sz="2400" dirty="0" smtClean="0">
              <a:latin typeface="+mn-lt"/>
            </a:endParaRPr>
          </a:p>
          <a:p>
            <a:r>
              <a:rPr lang="id-ID" sz="2400" dirty="0" smtClean="0">
                <a:latin typeface="+mn-lt"/>
              </a:rPr>
              <a:t> </a:t>
            </a:r>
            <a:endParaRPr lang="id-ID" sz="24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34200" y="3154025"/>
            <a:ext cx="2514600" cy="25908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R="0" lvl="0" algn="just" defTabSz="782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Kinerja</a:t>
            </a:r>
            <a:r>
              <a:rPr kumimoji="0" lang="id-ID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Unggul guna Peningkatan Kepercayaan :</a:t>
            </a:r>
          </a:p>
          <a:p>
            <a:pPr marL="292100" marR="0" lvl="0" indent="-292100" algn="just" defTabSz="782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Investor</a:t>
            </a:r>
          </a:p>
          <a:p>
            <a:pPr marL="292100" marR="0" lvl="0" indent="-292100" algn="just" defTabSz="782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</a:t>
            </a:r>
          </a:p>
          <a:p>
            <a:pPr marL="292100" indent="-292100" algn="just" defTabSz="782638" eaLnBrk="0" hangingPunct="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  <a:cs typeface="+mn-cs"/>
              </a:rPr>
              <a:t>PMA</a:t>
            </a:r>
          </a:p>
          <a:p>
            <a:pPr marL="292100" marR="0" lvl="0" indent="-292100" algn="just" defTabSz="782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Bursa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3783" y="7620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agon 1"/>
          <p:cNvSpPr/>
          <p:nvPr/>
        </p:nvSpPr>
        <p:spPr>
          <a:xfrm>
            <a:off x="3886200" y="2392025"/>
            <a:ext cx="2971800" cy="43055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Tenaga Profesional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Geologi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Tambang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Lingkungan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Pertanian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Keuangan (Finance/Akuntansi)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TI (Menejemen &amp; Teknologi)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Kimia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SosPol </a:t>
            </a:r>
            <a:endParaRPr lang="id-ID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Transportasi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Mesin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Menejemen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Lisrik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Sipil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Hukum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Dll.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7962" y="-7431"/>
            <a:ext cx="8349025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PTBA dalam Sustainable Business 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Arial" pitchFamily="34" charset="0"/>
              </a:rPr>
              <a:t>(Bisnis – Pemerintah – Masyarakat – Dunia Pendidikan)   </a:t>
            </a:r>
            <a:endParaRPr lang="en-US" sz="20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-media.viva.co.id/thumbs2/2013/08/22/218847_air_663_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" y="5327280"/>
            <a:ext cx="7818880" cy="15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5955293"/>
              </p:ext>
            </p:extLst>
          </p:nvPr>
        </p:nvGraphicFramePr>
        <p:xfrm>
          <a:off x="165100" y="914400"/>
          <a:ext cx="771215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306" y="2314613"/>
            <a:ext cx="1382689" cy="8549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G:\Rapat SM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14" y="2306590"/>
            <a:ext cx="1478495" cy="8762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7" y="3478233"/>
            <a:ext cx="1554502" cy="8507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3" name="Picture 500" descr="Location 11, Ketinggian 50 M, IMG_15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8991" y="3478232"/>
            <a:ext cx="1516125" cy="9333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ounded Rectangular Callout 18"/>
          <p:cNvSpPr/>
          <p:nvPr/>
        </p:nvSpPr>
        <p:spPr>
          <a:xfrm>
            <a:off x="8089925" y="1143017"/>
            <a:ext cx="1777651" cy="4298747"/>
          </a:xfrm>
          <a:prstGeom prst="wedgeRoundRectCallout">
            <a:avLst>
              <a:gd name="adj1" fmla="val -60630"/>
              <a:gd name="adj2" fmla="val -35921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-114300">
              <a:buFont typeface="+mj-lt"/>
              <a:buAutoNum type="arabicPeriod"/>
            </a:pPr>
            <a:r>
              <a:rPr lang="id-ID" sz="1200" dirty="0">
                <a:solidFill>
                  <a:schemeClr val="tx2"/>
                </a:solidFill>
              </a:rPr>
              <a:t>Kepuasan Pelanggan, Mutu Produk dan Mutu Proses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dirty="0">
                <a:solidFill>
                  <a:schemeClr val="tx2"/>
                </a:solidFill>
              </a:rPr>
              <a:t>Keteladanan, Kedisiplinan, dan Perilaku Aman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dirty="0">
                <a:solidFill>
                  <a:schemeClr val="tx2"/>
                </a:solidFill>
              </a:rPr>
              <a:t>Mencegah Insiden, Manajemen Risiko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i="1" dirty="0">
                <a:solidFill>
                  <a:schemeClr val="tx2"/>
                </a:solidFill>
              </a:rPr>
              <a:t>Green Coal Mining &amp; Coal Industrial Process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i="1" dirty="0">
                <a:solidFill>
                  <a:schemeClr val="tx2"/>
                </a:solidFill>
              </a:rPr>
              <a:t>Environmental &amp; Safety Communication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i="1" dirty="0">
                <a:solidFill>
                  <a:schemeClr val="tx2"/>
                </a:solidFill>
              </a:rPr>
              <a:t>Security Awareness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dirty="0">
                <a:solidFill>
                  <a:schemeClr val="tx2"/>
                </a:solidFill>
              </a:rPr>
              <a:t>Peningkatan Berkelanjutan</a:t>
            </a:r>
            <a:endParaRPr lang="en-US" sz="1200" dirty="0">
              <a:solidFill>
                <a:schemeClr val="tx2"/>
              </a:solidFill>
            </a:endParaRPr>
          </a:p>
          <a:p>
            <a:pPr marL="114300" lvl="0" indent="-114300">
              <a:buFont typeface="+mj-lt"/>
              <a:buAutoNum type="arabicPeriod"/>
            </a:pPr>
            <a:r>
              <a:rPr lang="id-ID" sz="1200" i="1" dirty="0">
                <a:solidFill>
                  <a:schemeClr val="tx2"/>
                </a:solidFill>
              </a:rPr>
              <a:t>Available to Interest Parties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id-ID" sz="1200" dirty="0" smtClean="0">
                <a:solidFill>
                  <a:schemeClr val="tx2"/>
                </a:solidFill>
              </a:rPr>
              <a:t>Motto </a:t>
            </a:r>
            <a:r>
              <a:rPr lang="id-ID" sz="1200" dirty="0">
                <a:solidFill>
                  <a:schemeClr val="tx2"/>
                </a:solidFill>
              </a:rPr>
              <a:t>:  </a:t>
            </a:r>
            <a:r>
              <a:rPr lang="id-ID" sz="1200" b="1" i="1" dirty="0">
                <a:solidFill>
                  <a:schemeClr val="tx2"/>
                </a:solidFill>
              </a:rPr>
              <a:t>NO QUALITY,  NO BUSINESS</a:t>
            </a:r>
            <a:endParaRPr lang="en-US" sz="1200" dirty="0">
              <a:solidFill>
                <a:schemeClr val="tx2"/>
              </a:solidFill>
            </a:endParaRPr>
          </a:p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38097" y="5441747"/>
            <a:ext cx="1538694" cy="492906"/>
          </a:xfrm>
          <a:prstGeom prst="ellipse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Perlindungan</a:t>
            </a:r>
            <a:r>
              <a:rPr lang="en-US" sz="1200" dirty="0" smtClean="0"/>
              <a:t> </a:t>
            </a:r>
            <a:r>
              <a:rPr lang="en-US" sz="1200" dirty="0" err="1" smtClean="0"/>
              <a:t>Lingkungan</a:t>
            </a:r>
            <a:endParaRPr lang="en-US" sz="1200" dirty="0"/>
          </a:p>
        </p:txBody>
      </p:sp>
      <p:pic>
        <p:nvPicPr>
          <p:cNvPr id="18" name="Picture 129" descr="Logo BA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7009" y="8274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23783" y="6096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68" y="79547"/>
            <a:ext cx="87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/>
                </a:solidFill>
                <a:latin typeface="Arial" pitchFamily="34" charset="0"/>
              </a:rPr>
              <a:t>Sistem Kinerja Unggul Berkelanjutan</a:t>
            </a:r>
            <a:endParaRPr lang="en-US" sz="28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4410" y="928199"/>
            <a:ext cx="9283031" cy="1470025"/>
          </a:xfrm>
          <a:prstGeom prst="rect">
            <a:avLst/>
          </a:prstGeom>
        </p:spPr>
        <p:txBody>
          <a:bodyPr lIns="100486" tIns="50248" rIns="100486" bIns="50248" rtlCol="0">
            <a:noAutofit/>
          </a:bodyPr>
          <a:lstStyle>
            <a:lvl1pPr algn="ctr" defTabSz="774506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77450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7450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7450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7450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502646" algn="ctr" defTabSz="77840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1005293" algn="ctr" defTabSz="77840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507934" algn="ctr" defTabSz="77840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2010575" algn="ctr" defTabSz="77840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d-ID" sz="3300" kern="0" dirty="0"/>
              <a:t> Pembentukan Sentra Industri Di Lingkungan Perusahaan</a:t>
            </a:r>
          </a:p>
        </p:txBody>
      </p:sp>
      <p:pic>
        <p:nvPicPr>
          <p:cNvPr id="11" name="Picture 129" descr="Logo B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84" y="8273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23783" y="914400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61" y="79547"/>
            <a:ext cx="847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”leverage” community, Perlu </a:t>
            </a:r>
            <a:r>
              <a:rPr lang="id-ID" sz="2400" b="1" dirty="0">
                <a:solidFill>
                  <a:schemeClr val="tx2"/>
                </a:solidFill>
                <a:latin typeface="Arial" pitchFamily="34" charset="0"/>
              </a:rPr>
              <a:t>P</a:t>
            </a:r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rofesi Socio-preneur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376" y="1030470"/>
            <a:ext cx="8952556" cy="56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6903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acer\Pictures\KERJASAMA\Tahura Enim\Padi SP. 701\DSC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3" y="1340768"/>
            <a:ext cx="3716060" cy="22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Users\acer\Pictures\KERJASAMA\Tahura Enim\Padi SP. 701\DSC_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3" y="3848491"/>
            <a:ext cx="3716060" cy="22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Users\acer\Pictures\KERJASAMA\Tahura Enim\Padi SP. 701\DSC_0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30" y="1340768"/>
            <a:ext cx="3714313" cy="22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C:\Users\acer\Pictures\KERJASAMA\Tahura Enim\Padi SP. 701\DSC_0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30" y="3841377"/>
            <a:ext cx="3714313" cy="22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44489" y="6381328"/>
            <a:ext cx="9440381" cy="338540"/>
          </a:xfrm>
          <a:prstGeom prst="rect">
            <a:avLst/>
          </a:prstGeom>
        </p:spPr>
        <p:txBody>
          <a:bodyPr wrap="none" lIns="91428" tIns="45713" rIns="91428" bIns="45713">
            <a:spAutoFit/>
          </a:bodyPr>
          <a:lstStyle/>
          <a:p>
            <a:r>
              <a:rPr lang="id-ID" i="1" dirty="0" smtClean="0"/>
              <a:t>Pemanfaatan Lahan bekas tambang untuk menunjang ketahanan pangan masyarakat sekitar tambang</a:t>
            </a:r>
            <a:endParaRPr lang="id-ID" i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7175" y="61913"/>
            <a:ext cx="49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Lucida Sans Unicode" pitchFamily="34" charset="0"/>
              </a:rPr>
              <a:t>4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7175" y="57151"/>
            <a:ext cx="49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Lucida Sans Unicode" pitchFamily="34" charset="0"/>
              </a:rPr>
              <a:t>4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0" y="5932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29" descr="Logo B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84" y="82730"/>
            <a:ext cx="149066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23783" y="616129"/>
            <a:ext cx="985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60" y="79547"/>
            <a:ext cx="796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Arial" pitchFamily="34" charset="0"/>
              </a:rPr>
              <a:t>Tanaman Pangan di Lahan Bekas Tambang</a:t>
            </a:r>
            <a:endParaRPr lang="en-US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1731&quot;/&gt;&lt;/object&gt;&lt;object type=&quot;3&quot; unique_id=&quot;10006&quot;&gt;&lt;property id=&quot;20148&quot; value=&quot;5&quot;/&gt;&lt;property id=&quot;20300&quot; value=&quot;Slide 3 - &amp;quot;HIGHLIGHTS&amp;quot;&quot;/&gt;&lt;property id=&quot;20307&quot; value=&quot;1754&quot;/&gt;&lt;/object&gt;&lt;object type=&quot;3&quot; unique_id=&quot;10008&quot;&gt;&lt;property id=&quot;20148&quot; value=&quot;5&quot;/&gt;&lt;property id=&quot;20300&quot; value=&quot;Slide 5&quot;/&gt;&lt;property id=&quot;20307&quot; value=&quot;1755&quot;/&gt;&lt;/object&gt;&lt;object type=&quot;3&quot; unique_id=&quot;10010&quot;&gt;&lt;property id=&quot;20148&quot; value=&quot;5&quot;/&gt;&lt;property id=&quot;20300&quot; value=&quot;Slide 7&quot;/&gt;&lt;property id=&quot;20307&quot; value=&quot;1751&quot;/&gt;&lt;/object&gt;&lt;object type=&quot;3&quot; unique_id=&quot;10013&quot;&gt;&lt;property id=&quot;20148&quot; value=&quot;5&quot;/&gt;&lt;property id=&quot;20300&quot; value=&quot;Slide 10&quot;/&gt;&lt;property id=&quot;20307&quot; value=&quot;1758&quot;/&gt;&lt;/object&gt;&lt;object type=&quot;3&quot; unique_id=&quot;10014&quot;&gt;&lt;property id=&quot;20148&quot; value=&quot;5&quot;/&gt;&lt;property id=&quot;20300&quot; value=&quot;Slide 11&quot;/&gt;&lt;property id=&quot;20307&quot; value=&quot;1739&quot;/&gt;&lt;/object&gt;&lt;object type=&quot;3&quot; unique_id=&quot;10016&quot;&gt;&lt;property id=&quot;20148&quot; value=&quot;5&quot;/&gt;&lt;property id=&quot;20300&quot; value=&quot;Slide 13&quot;/&gt;&lt;property id=&quot;20307&quot; value=&quot;1748&quot;/&gt;&lt;/object&gt;&lt;object type=&quot;3&quot; unique_id=&quot;10018&quot;&gt;&lt;property id=&quot;20148&quot; value=&quot;5&quot;/&gt;&lt;property id=&quot;20300&quot; value=&quot;Slide 16&quot;/&gt;&lt;property id=&quot;20307&quot; value=&quot;1759&quot;/&gt;&lt;/object&gt;&lt;object type=&quot;3&quot; unique_id=&quot;10019&quot;&gt;&lt;property id=&quot;20148&quot; value=&quot;5&quot;/&gt;&lt;property id=&quot;20300&quot; value=&quot;Slide 17&quot;/&gt;&lt;property id=&quot;20307&quot; value=&quot;1750&quot;/&gt;&lt;/object&gt;&lt;object type=&quot;3&quot; unique_id=&quot;10576&quot;&gt;&lt;property id=&quot;20148&quot; value=&quot;5&quot;/&gt;&lt;property id=&quot;20300&quot; value=&quot;Slide 9&quot;/&gt;&lt;property id=&quot;20307&quot; value=&quot;1771&quot;/&gt;&lt;/object&gt;&lt;object type=&quot;3&quot; unique_id=&quot;10767&quot;&gt;&lt;property id=&quot;20148&quot; value=&quot;5&quot;/&gt;&lt;property id=&quot;20300&quot; value=&quot;Slide 15&quot;/&gt;&lt;property id=&quot;20307&quot; value=&quot;1773&quot;/&gt;&lt;/object&gt;&lt;object type=&quot;3&quot; unique_id=&quot;19286&quot;&gt;&lt;property id=&quot;20148&quot; value=&quot;5&quot;/&gt;&lt;property id=&quot;20300&quot; value=&quot;Slide 14&quot;/&gt;&lt;property id=&quot;20307&quot; value=&quot;1776&quot;/&gt;&lt;/object&gt;&lt;object type=&quot;3&quot; unique_id=&quot;19424&quot;&gt;&lt;property id=&quot;20148&quot; value=&quot;5&quot;/&gt;&lt;property id=&quot;20300&quot; value=&quot;Slide 1 - &amp;quot;CORPORATE PRESENTATION  &amp;quot;&quot;/&gt;&lt;property id=&quot;20307&quot; value=&quot;1777&quot;/&gt;&lt;/object&gt;&lt;object type=&quot;3&quot; unique_id=&quot;19513&quot;&gt;&lt;property id=&quot;20148&quot; value=&quot;5&quot;/&gt;&lt;property id=&quot;20300&quot; value=&quot;Slide 18&quot;/&gt;&lt;property id=&quot;20307&quot; value=&quot;1778&quot;/&gt;&lt;/object&gt;&lt;object type=&quot;3&quot; unique_id=&quot;19606&quot;&gt;&lt;property id=&quot;20148&quot; value=&quot;5&quot;/&gt;&lt;property id=&quot;20300&quot; value=&quot;Slide 19&quot;/&gt;&lt;property id=&quot;20307&quot; value=&quot;1779&quot;/&gt;&lt;/object&gt;&lt;object type=&quot;3&quot; unique_id=&quot;19948&quot;&gt;&lt;property id=&quot;20148&quot; value=&quot;5&quot;/&gt;&lt;property id=&quot;20300&quot; value=&quot;Slide 12&quot;/&gt;&lt;property id=&quot;20307&quot; value=&quot;1782&quot;/&gt;&lt;/object&gt;&lt;object type=&quot;3&quot; unique_id=&quot;20158&quot;&gt;&lt;property id=&quot;20148&quot; value=&quot;5&quot;/&gt;&lt;property id=&quot;20300&quot; value=&quot;Slide 20&quot;/&gt;&lt;property id=&quot;20307&quot; value=&quot;1783&quot;/&gt;&lt;/object&gt;&lt;object type=&quot;3&quot; unique_id=&quot;20181&quot;&gt;&lt;property id=&quot;20148&quot; value=&quot;5&quot;/&gt;&lt;property id=&quot;20300&quot; value=&quot;Slide 8&quot;/&gt;&lt;property id=&quot;20307&quot; value=&quot;1784&quot;/&gt;&lt;/object&gt;&lt;object type=&quot;3&quot; unique_id=&quot;20446&quot;&gt;&lt;property id=&quot;20148&quot; value=&quot;5&quot;/&gt;&lt;property id=&quot;20300&quot; value=&quot;Slide 4&quot;/&gt;&lt;property id=&quot;20307&quot; value=&quot;1785&quot;/&gt;&lt;/object&gt;&lt;object type=&quot;3&quot; unique_id=&quot;20447&quot;&gt;&lt;property id=&quot;20148&quot; value=&quot;5&quot;/&gt;&lt;property id=&quot;20300&quot; value=&quot;Slide 6&quot;/&gt;&lt;property id=&quot;20307&quot; value=&quot;17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 3" pitchFamily="18" charset="2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209670</TotalTime>
  <Words>1264</Words>
  <Application>Microsoft Office PowerPoint</Application>
  <PresentationFormat>A4 Paper (210x297 mm)</PresentationFormat>
  <Paragraphs>329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5_Custom Design</vt:lpstr>
      <vt:lpstr>Custom Design</vt:lpstr>
      <vt:lpstr>2_Custom Design</vt:lpstr>
      <vt:lpstr>3_Custom Design</vt:lpstr>
      <vt:lpstr>4_Custom Design</vt:lpstr>
      <vt:lpstr>6_Custom Design</vt:lpstr>
      <vt:lpstr>16_Custom Design</vt:lpstr>
      <vt:lpstr>19_Custom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REKLAMASI BERBASIS TAHURA (Perda Kab. ME No 4 Th. 2004)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ptba</dc:creator>
  <cp:lastModifiedBy>romi</cp:lastModifiedBy>
  <cp:revision>9319</cp:revision>
  <cp:lastPrinted>2015-03-02T03:58:47Z</cp:lastPrinted>
  <dcterms:created xsi:type="dcterms:W3CDTF">2001-03-19T10:27:55Z</dcterms:created>
  <dcterms:modified xsi:type="dcterms:W3CDTF">2015-03-04T01:43:43Z</dcterms:modified>
</cp:coreProperties>
</file>